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1" r:id="rId4"/>
    <p:sldId id="256" r:id="rId5"/>
    <p:sldId id="263" r:id="rId6"/>
    <p:sldId id="259" r:id="rId7"/>
    <p:sldId id="264" r:id="rId8"/>
    <p:sldId id="260" r:id="rId9"/>
    <p:sldId id="262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4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67F29F6-6EB4-4D2F-9268-04E2B323E1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E8532B6E-19DF-4D45-B972-179D992E19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CA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9930FC3-5207-49B5-90BF-731017398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C2DF870-0402-4019-B01B-A348BA8B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B750C75-97A3-4D2F-8588-544775A5B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4788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B2E35A-C8EA-40CD-AA60-95DD4FE27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30EBF-547F-41B5-AF7A-9B7802B08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871DE0-94F8-4D42-89A2-0A1D9303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4228C86-0026-45E9-B3A7-74BE9242C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305EA9B-A4A6-4422-9B6D-7731FD581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0271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8070501-1DC1-4967-A163-C654EC9F4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B19D262-3D64-4CDC-BC99-8ECD10735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2E0024-0615-4CF3-8792-097BC4D55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E5C85A4-352F-48E9-AD91-3997B45ED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3F09475-C003-4B8D-AFA8-242E886D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8579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EFB792-796A-4F1F-A6B2-16052919A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72CA70-FC49-4FC6-A282-DBBE9A04B8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C8A857D-F159-45BD-B411-D63EC1C74C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8277FC7-7919-4460-8C7A-376309B0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8AAB59D-E57D-4B2B-820B-1892FD09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BFF7870-97A2-4457-9107-7CC3E7C7B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0669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F2DD01-17E3-46C6-85D1-420D0339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C91BEC4-5269-4560-918C-C8CC8B1A1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4F9D911-912B-4001-938E-896E62C63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4E65B9D-C99A-495C-809A-7BDA5D8DAA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D36532A1-CE9D-4172-A62B-DE6CF7C703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DA5990-D633-422F-901D-AC99A1611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929550C-428F-4147-A4A8-12A86633B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FC6DBED1-064E-45F3-9A15-C58155FAF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6790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3A3622-E0A3-44DF-8089-35ADB97C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C44C6FB3-39D1-4CBF-AA0D-B36AAFF0A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EE45784-2866-4075-AEF7-D11BD220D2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5F91A0B-8933-4CEF-B212-FF426FF060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08480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93DD27D-686B-4A29-9934-3289CB93A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F6BFA65-C706-4A6A-9505-615C901C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FFBC3DE-1469-47E3-A99F-FCC2B2E01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55888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4DDAF38-5536-4D93-83CA-69EA09253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E31414-0979-425E-954D-48B417E65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F9CAEB3-D36D-4BAA-95A5-F86565576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4017AD3-3C9B-41A6-B74F-4AE88B0E7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6C0FFB6-A671-432E-845B-24F646737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C64D2EC-09F0-4DFD-B2E5-C2B0EE1EA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640303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2A6B28-4533-48CE-8D40-58079922FE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05434E5-AAF9-4D1A-B713-B51165FFD0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9B9F816-0C3F-43B3-8533-CFECDBDDA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24E086F-525A-4716-9F3F-6E30A2BBA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C123DE1-0E6C-4AFF-A6BE-38FD53D28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C9DDB37-8505-4B85-86AE-AE747BF1CB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185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12E5D1-A947-4D9F-92AB-49DE64683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EDD5703-5401-45E8-BF71-82C8CFF1DA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203F84F-7715-4C21-81E7-39A8BB0D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20A569-C3F9-4308-91E6-AEEA48AE1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622AE4D-1312-43E8-A88E-9E83E55A8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85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C6B27EB-02D0-4A34-BDF2-51408E4EA1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F416164-4CEC-4B92-93A9-37C1C6E2E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79C57C5-9B90-40BA-99D9-B4EF7F701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B872A6-22B0-4592-A3DC-468028E122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9235A64-6BBA-45E6-B2A2-54A512A70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19176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3AD22EE-273A-4F3A-B29B-07FFDFB26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CA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8E69FCE-1E4D-4918-97A3-F4EF27056F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CA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E3D96A-A06F-4854-B86E-74D9B85315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88BE6D-8223-414E-96F0-DEC0BD2DE31D}" type="datetimeFigureOut">
              <a:rPr lang="en-CA" smtClean="0"/>
              <a:t>2020-05-31</a:t>
            </a:fld>
            <a:endParaRPr lang="en-CA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C06AEB-62B3-4BB7-91CC-92C8DA18D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5CB9A25-9603-47F7-93AF-6FC3D5C898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E8233-D8A2-459C-A410-DA9D9E3145A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782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FB9BB4A1-E375-4F30-8971-5929E1AA0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00" y="364365"/>
            <a:ext cx="6595140" cy="64452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9BAACE9-826C-481B-8A55-C2A9965C92B0}"/>
              </a:ext>
            </a:extLst>
          </p:cNvPr>
          <p:cNvSpPr txBox="1"/>
          <p:nvPr/>
        </p:nvSpPr>
        <p:spPr>
          <a:xfrm>
            <a:off x="6946900" y="206375"/>
            <a:ext cx="5118100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/>
              <a:t>현재 사무실내에서 </a:t>
            </a:r>
            <a:r>
              <a:rPr lang="en-CA" altLang="ko-KR" sz="1400" dirty="0"/>
              <a:t>192.168.194.x </a:t>
            </a:r>
            <a:r>
              <a:rPr lang="ko-KR" altLang="en-US" sz="1400" dirty="0"/>
              <a:t>망을 이용하고 있습니다</a:t>
            </a:r>
            <a:r>
              <a:rPr lang="en-CA" altLang="ko-KR" sz="1400" dirty="0"/>
              <a:t>. 9004M-X2</a:t>
            </a:r>
            <a:r>
              <a:rPr lang="ko-KR" altLang="en-US" sz="1400" dirty="0"/>
              <a:t>를 </a:t>
            </a:r>
            <a:r>
              <a:rPr lang="en-CA" altLang="ko-KR" sz="1400" dirty="0"/>
              <a:t>DHCP</a:t>
            </a:r>
            <a:r>
              <a:rPr lang="ko-KR" altLang="en-US" sz="1400" dirty="0"/>
              <a:t>를  </a:t>
            </a:r>
            <a:r>
              <a:rPr lang="en-CA" altLang="ko-KR" sz="1400" dirty="0"/>
              <a:t>Disable </a:t>
            </a:r>
            <a:r>
              <a:rPr lang="ko-KR" altLang="en-US" sz="1400" dirty="0"/>
              <a:t>시키고 </a:t>
            </a:r>
            <a:r>
              <a:rPr lang="en-CA" altLang="ko-KR" sz="1400" dirty="0"/>
              <a:t>192.168.194.161</a:t>
            </a:r>
            <a:r>
              <a:rPr lang="ko-KR" altLang="en-US" sz="1400" dirty="0"/>
              <a:t>을 고정</a:t>
            </a:r>
            <a:r>
              <a:rPr lang="en-CA" altLang="ko-KR" sz="1400" dirty="0"/>
              <a:t>IP</a:t>
            </a:r>
            <a:r>
              <a:rPr lang="ko-KR" altLang="en-US" sz="1400" dirty="0"/>
              <a:t>로 하여 사용하고 있습니다</a:t>
            </a:r>
            <a:r>
              <a:rPr lang="en-CA" altLang="ko-KR" sz="1400" dirty="0"/>
              <a:t>. (DHCP</a:t>
            </a:r>
            <a:r>
              <a:rPr lang="ko-KR" altLang="en-US" sz="1400" dirty="0"/>
              <a:t>는 </a:t>
            </a:r>
            <a:r>
              <a:rPr lang="en-CA" altLang="ko-KR" sz="1400" dirty="0"/>
              <a:t>VPN</a:t>
            </a:r>
            <a:r>
              <a:rPr lang="ko-KR" altLang="en-US" sz="1400" dirty="0"/>
              <a:t>이 할당하고 있습니다</a:t>
            </a:r>
            <a:r>
              <a:rPr lang="en-CA" altLang="ko-KR" sz="1400" dirty="0"/>
              <a:t>.) </a:t>
            </a:r>
          </a:p>
          <a:p>
            <a:r>
              <a:rPr lang="ko-KR" altLang="en-US" sz="1400" dirty="0"/>
              <a:t>그리고 </a:t>
            </a:r>
            <a:r>
              <a:rPr lang="en-CA" altLang="ko-KR" sz="1400" dirty="0"/>
              <a:t>3004NS-M</a:t>
            </a:r>
            <a:r>
              <a:rPr lang="ko-KR" altLang="en-US" sz="1400" dirty="0"/>
              <a:t>으로 </a:t>
            </a:r>
            <a:r>
              <a:rPr lang="en-CA" altLang="ko-KR" sz="1400" dirty="0"/>
              <a:t>Mesh</a:t>
            </a:r>
            <a:r>
              <a:rPr lang="ko-KR" altLang="en-US" sz="1400" dirty="0"/>
              <a:t>를 이용하여 설정을 하였습니다</a:t>
            </a:r>
            <a:r>
              <a:rPr lang="en-CA" altLang="ko-KR" sz="1400" dirty="0"/>
              <a:t>.</a:t>
            </a:r>
          </a:p>
          <a:p>
            <a:r>
              <a:rPr lang="en-CA" altLang="ko-KR" sz="1400" dirty="0"/>
              <a:t> </a:t>
            </a:r>
            <a:r>
              <a:rPr lang="ko-KR" altLang="en-US" sz="1400" dirty="0"/>
              <a:t>그런데 </a:t>
            </a:r>
            <a:r>
              <a:rPr lang="ko-KR" altLang="en-US" sz="1400" dirty="0" err="1"/>
              <a:t>언제부터인가</a:t>
            </a:r>
            <a:r>
              <a:rPr lang="ko-KR" altLang="en-US" sz="1400" dirty="0"/>
              <a:t> </a:t>
            </a:r>
            <a:r>
              <a:rPr lang="en-CA" altLang="ko-KR" sz="1400" dirty="0" err="1"/>
              <a:t>Wifi</a:t>
            </a:r>
            <a:r>
              <a:rPr lang="ko-KR" altLang="en-US" sz="1400" dirty="0"/>
              <a:t>를 잡으면 </a:t>
            </a:r>
            <a:r>
              <a:rPr lang="en-CA" altLang="ko-KR" sz="1400" dirty="0"/>
              <a:t>IP</a:t>
            </a:r>
            <a:r>
              <a:rPr lang="ko-KR" altLang="en-US" sz="1400" dirty="0"/>
              <a:t>를 엉뚱하게 </a:t>
            </a:r>
            <a:r>
              <a:rPr lang="en-CA" altLang="ko-KR" sz="1400" dirty="0"/>
              <a:t>192.168.217.100</a:t>
            </a:r>
            <a:r>
              <a:rPr lang="ko-KR" altLang="en-US" sz="1400" dirty="0"/>
              <a:t>으로 셋팅이 됩니다</a:t>
            </a:r>
            <a:r>
              <a:rPr lang="en-CA" altLang="ko-KR" sz="1400" dirty="0"/>
              <a:t>. </a:t>
            </a:r>
            <a:r>
              <a:rPr lang="ko-KR" altLang="en-US" sz="1400" dirty="0"/>
              <a:t>그런데 인터넷은 됩니다</a:t>
            </a:r>
            <a:r>
              <a:rPr lang="en-CA" altLang="ko-KR" sz="1400" dirty="0"/>
              <a:t>. </a:t>
            </a:r>
            <a:r>
              <a:rPr lang="ko-KR" altLang="en-US" sz="1400" b="1" u="sng" dirty="0">
                <a:solidFill>
                  <a:srgbClr val="FF0000"/>
                </a:solidFill>
              </a:rPr>
              <a:t>문제는 </a:t>
            </a:r>
            <a:r>
              <a:rPr lang="en-CA" altLang="ko-KR" sz="1400" b="1" u="sng" dirty="0">
                <a:solidFill>
                  <a:srgbClr val="FF0000"/>
                </a:solidFill>
              </a:rPr>
              <a:t>C</a:t>
            </a:r>
            <a:r>
              <a:rPr lang="ko-KR" altLang="en-US" sz="1400" b="1" u="sng" dirty="0">
                <a:solidFill>
                  <a:srgbClr val="FF0000"/>
                </a:solidFill>
              </a:rPr>
              <a:t>클래스가 달라져 버리니 내부망을 </a:t>
            </a:r>
            <a:r>
              <a:rPr lang="ko-KR" altLang="en-US" sz="1400" b="1" u="sng" dirty="0" err="1">
                <a:solidFill>
                  <a:srgbClr val="FF0000"/>
                </a:solidFill>
              </a:rPr>
              <a:t>쓸수가</a:t>
            </a:r>
            <a:r>
              <a:rPr lang="ko-KR" altLang="en-US" sz="1400" b="1" u="sng" dirty="0">
                <a:solidFill>
                  <a:srgbClr val="FF0000"/>
                </a:solidFill>
              </a:rPr>
              <a:t> 없어요</a:t>
            </a:r>
            <a:r>
              <a:rPr lang="en-CA" altLang="ko-KR" sz="1400" b="1" u="sng" dirty="0">
                <a:solidFill>
                  <a:srgbClr val="FF0000"/>
                </a:solidFill>
              </a:rPr>
              <a:t>.</a:t>
            </a:r>
          </a:p>
          <a:p>
            <a:r>
              <a:rPr lang="en-CA" altLang="ko-KR" sz="1400" b="1" u="sng" dirty="0">
                <a:solidFill>
                  <a:srgbClr val="FF0000"/>
                </a:solidFill>
              </a:rPr>
              <a:t>(</a:t>
            </a:r>
            <a:r>
              <a:rPr lang="ko-KR" altLang="en-US" sz="1400" b="1" u="sng" dirty="0">
                <a:solidFill>
                  <a:srgbClr val="FF0000"/>
                </a:solidFill>
              </a:rPr>
              <a:t>사무실내에서는 </a:t>
            </a:r>
            <a:r>
              <a:rPr lang="en-CA" altLang="ko-KR" sz="1400" b="1" u="sng" dirty="0">
                <a:solidFill>
                  <a:srgbClr val="FF0000"/>
                </a:solidFill>
              </a:rPr>
              <a:t>192.168.194.XX</a:t>
            </a:r>
            <a:r>
              <a:rPr lang="ko-KR" altLang="en-US" sz="1400" b="1" u="sng" dirty="0">
                <a:solidFill>
                  <a:srgbClr val="FF0000"/>
                </a:solidFill>
              </a:rPr>
              <a:t>가 되야 본사내부망을 </a:t>
            </a:r>
            <a:r>
              <a:rPr lang="ko-KR" altLang="en-US" sz="1400" b="1" u="sng" dirty="0" err="1">
                <a:solidFill>
                  <a:srgbClr val="FF0000"/>
                </a:solidFill>
              </a:rPr>
              <a:t>쓸수</a:t>
            </a:r>
            <a:r>
              <a:rPr lang="ko-KR" altLang="en-US" sz="1400" b="1" u="sng" dirty="0">
                <a:solidFill>
                  <a:srgbClr val="FF0000"/>
                </a:solidFill>
              </a:rPr>
              <a:t> 있음</a:t>
            </a:r>
            <a:r>
              <a:rPr lang="en-CA" altLang="ko-KR" sz="1400" b="1" u="sng" dirty="0">
                <a:solidFill>
                  <a:srgbClr val="FF0000"/>
                </a:solidFill>
              </a:rPr>
              <a:t>)</a:t>
            </a:r>
          </a:p>
          <a:p>
            <a:endParaRPr lang="en-CA" altLang="ko-KR" sz="1400" dirty="0"/>
          </a:p>
          <a:p>
            <a:r>
              <a:rPr lang="en-CA" altLang="ko-KR" sz="1400" dirty="0"/>
              <a:t> 9004M-X2</a:t>
            </a:r>
            <a:r>
              <a:rPr lang="ko-KR" altLang="en-US" sz="1400" dirty="0"/>
              <a:t>가 이상한가 해서 유선으로 연결하여 봤더니 본체는 내부적으로 </a:t>
            </a:r>
            <a:r>
              <a:rPr lang="en-CA" altLang="ko-KR" sz="1400" dirty="0"/>
              <a:t>194.161</a:t>
            </a:r>
            <a:r>
              <a:rPr lang="ko-KR" altLang="en-US" sz="1400" dirty="0"/>
              <a:t>을 그대로 유지하고 있어요</a:t>
            </a:r>
            <a:r>
              <a:rPr lang="en-CA" altLang="ko-KR" sz="1400" dirty="0"/>
              <a:t>. </a:t>
            </a:r>
            <a:r>
              <a:rPr lang="ko-KR" altLang="en-US" sz="1400" dirty="0"/>
              <a:t>유선으로 잡은 이더넷</a:t>
            </a:r>
            <a:r>
              <a:rPr lang="en-CA" altLang="ko-KR" sz="1400" dirty="0"/>
              <a:t>IP</a:t>
            </a:r>
            <a:r>
              <a:rPr lang="ko-KR" altLang="en-US" sz="1400" dirty="0"/>
              <a:t>는 </a:t>
            </a:r>
            <a:r>
              <a:rPr lang="en-CA" altLang="ko-KR" sz="1400" dirty="0"/>
              <a:t>194</a:t>
            </a:r>
            <a:r>
              <a:rPr lang="ko-KR" altLang="en-US" sz="1400" dirty="0"/>
              <a:t>망으로 정상적으로 </a:t>
            </a:r>
            <a:r>
              <a:rPr lang="ko-KR" altLang="en-US" sz="1400" dirty="0" err="1"/>
              <a:t>할당받고</a:t>
            </a:r>
            <a:r>
              <a:rPr lang="ko-KR" altLang="en-US" sz="1400" dirty="0"/>
              <a:t> 있고요</a:t>
            </a:r>
            <a:r>
              <a:rPr lang="en-CA" altLang="ko-KR" sz="1400" dirty="0"/>
              <a:t>. </a:t>
            </a:r>
          </a:p>
          <a:p>
            <a:endParaRPr lang="en-CA" altLang="ko-KR" sz="1400" dirty="0"/>
          </a:p>
          <a:p>
            <a:r>
              <a:rPr lang="ko-KR" altLang="en-US" sz="1400" dirty="0"/>
              <a:t>그런데 </a:t>
            </a:r>
            <a:r>
              <a:rPr lang="ko-KR" altLang="en-US" sz="1400" dirty="0" err="1"/>
              <a:t>무선을잡으면</a:t>
            </a:r>
            <a:r>
              <a:rPr lang="ko-KR" altLang="en-US" sz="1400" dirty="0"/>
              <a:t> </a:t>
            </a:r>
            <a:r>
              <a:rPr lang="en-CA" altLang="ko-KR" sz="1400" dirty="0"/>
              <a:t>IP</a:t>
            </a:r>
            <a:r>
              <a:rPr lang="ko-KR" altLang="en-US" sz="1400" dirty="0"/>
              <a:t>가</a:t>
            </a:r>
            <a:r>
              <a:rPr lang="en-CA" altLang="ko-KR" sz="1400" dirty="0"/>
              <a:t> 192.168.217.100</a:t>
            </a:r>
            <a:r>
              <a:rPr lang="ko-KR" altLang="en-US" sz="1400" dirty="0"/>
              <a:t>으로</a:t>
            </a:r>
            <a:r>
              <a:rPr lang="en-CA" altLang="ko-KR" sz="1400" dirty="0"/>
              <a:t>, Gateway</a:t>
            </a:r>
            <a:r>
              <a:rPr lang="ko-KR" altLang="en-US" sz="1400" dirty="0"/>
              <a:t>가 </a:t>
            </a:r>
            <a:r>
              <a:rPr lang="en-CA" altLang="ko-KR" sz="1400" dirty="0"/>
              <a:t>217.1</a:t>
            </a:r>
            <a:r>
              <a:rPr lang="ko-KR" altLang="en-US" sz="1400" dirty="0"/>
              <a:t>으로 설정됩니다</a:t>
            </a:r>
            <a:r>
              <a:rPr lang="en-CA" altLang="ko-KR" sz="1400" dirty="0"/>
              <a:t>. </a:t>
            </a:r>
            <a:r>
              <a:rPr lang="ko-KR" altLang="en-US" sz="1400" dirty="0"/>
              <a:t>펌웨어를 업데이트 해봐도 마찬가지</a:t>
            </a:r>
            <a:r>
              <a:rPr lang="en-CA" altLang="ko-KR" sz="1400" dirty="0"/>
              <a:t>. </a:t>
            </a:r>
            <a:r>
              <a:rPr lang="ko-KR" altLang="en-US" sz="1400" dirty="0"/>
              <a:t>재부팅을 해봐도 마찬가지 입니다</a:t>
            </a:r>
            <a:r>
              <a:rPr lang="en-CA" altLang="ko-KR" sz="1400" dirty="0"/>
              <a:t>.</a:t>
            </a:r>
          </a:p>
          <a:p>
            <a:r>
              <a:rPr lang="en-CA" altLang="ko-KR" sz="1400" dirty="0"/>
              <a:t>192.168.217.1</a:t>
            </a:r>
            <a:r>
              <a:rPr lang="ko-KR" altLang="en-US" sz="1400" dirty="0"/>
              <a:t>망으로 빠지는 이유가 </a:t>
            </a:r>
            <a:r>
              <a:rPr lang="ko-KR" altLang="en-US" sz="1400" dirty="0" err="1"/>
              <a:t>무었인가요</a:t>
            </a:r>
            <a:r>
              <a:rPr lang="en-CA" altLang="ko-KR" sz="1400" dirty="0"/>
              <a:t>? 217</a:t>
            </a:r>
            <a:r>
              <a:rPr lang="ko-KR" altLang="en-US" sz="1400" dirty="0"/>
              <a:t>망의 정체가 무엇이죠</a:t>
            </a:r>
            <a:r>
              <a:rPr lang="en-CA" altLang="ko-KR" sz="1400" dirty="0"/>
              <a:t>?</a:t>
            </a:r>
          </a:p>
          <a:p>
            <a:endParaRPr lang="en-CA" altLang="ko-KR" sz="1400" dirty="0"/>
          </a:p>
          <a:p>
            <a:r>
              <a:rPr lang="ko-KR" altLang="en-US" sz="1400" dirty="0"/>
              <a:t>그래서 마지막으로 </a:t>
            </a:r>
            <a:r>
              <a:rPr lang="en-CA" altLang="ko-KR" sz="1400" dirty="0"/>
              <a:t>Mesh </a:t>
            </a:r>
            <a:r>
              <a:rPr lang="ko-KR" altLang="en-US" sz="1400" dirty="0"/>
              <a:t>설정에서 </a:t>
            </a:r>
            <a:r>
              <a:rPr lang="en-CA" altLang="ko-KR" sz="1400" dirty="0"/>
              <a:t>2.4GHz</a:t>
            </a:r>
            <a:r>
              <a:rPr lang="ko-KR" altLang="en-US" sz="1400" dirty="0"/>
              <a:t>무선 분리사용을 설정을 하니 제대로 잡기 시작하는데요</a:t>
            </a:r>
            <a:r>
              <a:rPr lang="en-CA" altLang="ko-KR" sz="1400" dirty="0"/>
              <a:t>. </a:t>
            </a:r>
            <a:r>
              <a:rPr lang="ko-KR" altLang="en-US" sz="1400" dirty="0"/>
              <a:t>이거 왜 </a:t>
            </a:r>
            <a:r>
              <a:rPr lang="ko-KR" altLang="en-US" sz="1400" dirty="0" err="1"/>
              <a:t>그런가요</a:t>
            </a:r>
            <a:r>
              <a:rPr lang="en-CA" altLang="ko-KR" sz="1400" dirty="0"/>
              <a:t>? 2.4/5G </a:t>
            </a:r>
            <a:r>
              <a:rPr lang="ko-KR" altLang="en-US" sz="1400" dirty="0"/>
              <a:t>통합사용은 </a:t>
            </a:r>
            <a:r>
              <a:rPr lang="ko-KR" altLang="en-US" sz="1400" dirty="0" err="1"/>
              <a:t>안되는것인가요</a:t>
            </a:r>
            <a:r>
              <a:rPr lang="en-CA" altLang="ko-KR" sz="1400" dirty="0"/>
              <a:t>? </a:t>
            </a:r>
          </a:p>
          <a:p>
            <a:endParaRPr lang="en-CA" altLang="ko-KR" sz="1400" dirty="0"/>
          </a:p>
          <a:p>
            <a:r>
              <a:rPr lang="ko-KR" altLang="en-US" sz="1400" dirty="0"/>
              <a:t>그리고 </a:t>
            </a:r>
            <a:r>
              <a:rPr lang="en-CA" altLang="ko-KR" sz="1400" dirty="0"/>
              <a:t>2.4G </a:t>
            </a:r>
            <a:r>
              <a:rPr lang="ko-KR" altLang="en-US" sz="1400" dirty="0"/>
              <a:t>분리사용일때만 제대로 </a:t>
            </a:r>
            <a:r>
              <a:rPr lang="ko-KR" altLang="en-US" sz="1400" dirty="0" err="1"/>
              <a:t>되는거가</a:t>
            </a:r>
            <a:r>
              <a:rPr lang="ko-KR" altLang="en-US" sz="1400" dirty="0"/>
              <a:t> 맞나요</a:t>
            </a:r>
            <a:r>
              <a:rPr lang="en-CA" altLang="ko-KR" sz="1400" dirty="0"/>
              <a:t>?</a:t>
            </a:r>
          </a:p>
          <a:p>
            <a:endParaRPr lang="en-CA" altLang="ko-KR" sz="1400" dirty="0"/>
          </a:p>
          <a:p>
            <a:endParaRPr lang="en-CA" altLang="ko-KR" sz="1400" dirty="0"/>
          </a:p>
          <a:p>
            <a:endParaRPr lang="en-CA" altLang="ko-KR" sz="1400" dirty="0"/>
          </a:p>
          <a:p>
            <a:endParaRPr lang="en-CA" altLang="ko-KR" sz="1400" dirty="0"/>
          </a:p>
          <a:p>
            <a:endParaRPr lang="en-CA" altLang="ko-KR" sz="1400" dirty="0"/>
          </a:p>
          <a:p>
            <a:endParaRPr lang="en-CA" altLang="ko-KR" dirty="0"/>
          </a:p>
          <a:p>
            <a:endParaRPr lang="en-CA" altLang="ko-KR" dirty="0"/>
          </a:p>
          <a:p>
            <a:endParaRPr lang="en-CA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961D3746-8806-4993-A0C4-D9F9356C9F92}"/>
              </a:ext>
            </a:extLst>
          </p:cNvPr>
          <p:cNvSpPr/>
          <p:nvPr/>
        </p:nvSpPr>
        <p:spPr>
          <a:xfrm>
            <a:off x="360317" y="4572001"/>
            <a:ext cx="5295900" cy="104502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3AEF0A50-22F6-4738-BE8E-F9367CAA05FA}"/>
              </a:ext>
            </a:extLst>
          </p:cNvPr>
          <p:cNvCxnSpPr/>
          <p:nvPr/>
        </p:nvCxnSpPr>
        <p:spPr>
          <a:xfrm flipH="1">
            <a:off x="5245101" y="927463"/>
            <a:ext cx="1698172" cy="3500846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CD2D762A-BC73-404B-9C8F-BFC5D6E97F25}"/>
              </a:ext>
            </a:extLst>
          </p:cNvPr>
          <p:cNvCxnSpPr>
            <a:cxnSpLocks/>
          </p:cNvCxnSpPr>
          <p:nvPr/>
        </p:nvCxnSpPr>
        <p:spPr>
          <a:xfrm flipH="1" flipV="1">
            <a:off x="4637315" y="2037807"/>
            <a:ext cx="2318142" cy="324394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C79E9241-81EC-4BDE-9267-10A1EBA6E3EA}"/>
              </a:ext>
            </a:extLst>
          </p:cNvPr>
          <p:cNvSpPr/>
          <p:nvPr/>
        </p:nvSpPr>
        <p:spPr>
          <a:xfrm>
            <a:off x="360317" y="1497875"/>
            <a:ext cx="5295900" cy="104502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54986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7FBAA04-02A6-4ED5-8500-F5EB0ED7A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7109"/>
            <a:ext cx="12192000" cy="5423782"/>
          </a:xfrm>
          <a:prstGeom prst="rect">
            <a:avLst/>
          </a:prstGeom>
        </p:spPr>
      </p:pic>
      <p:sp>
        <p:nvSpPr>
          <p:cNvPr id="8" name="설명선: 굽은 선 7">
            <a:extLst>
              <a:ext uri="{FF2B5EF4-FFF2-40B4-BE49-F238E27FC236}">
                <a16:creationId xmlns:a16="http://schemas.microsoft.com/office/drawing/2014/main" id="{94A13BB4-95F4-46FF-8330-79108AE42F65}"/>
              </a:ext>
            </a:extLst>
          </p:cNvPr>
          <p:cNvSpPr/>
          <p:nvPr/>
        </p:nvSpPr>
        <p:spPr>
          <a:xfrm flipH="1">
            <a:off x="5525589" y="1332413"/>
            <a:ext cx="2677886" cy="1240971"/>
          </a:xfrm>
          <a:prstGeom prst="borderCallout2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>
                <a:solidFill>
                  <a:srgbClr val="FF0000"/>
                </a:solidFill>
              </a:rPr>
              <a:t>Mesh</a:t>
            </a:r>
            <a:r>
              <a:rPr lang="ko-KR" altLang="en-US" dirty="0">
                <a:solidFill>
                  <a:srgbClr val="FF0000"/>
                </a:solidFill>
              </a:rPr>
              <a:t>로 설정된 무선망</a:t>
            </a:r>
            <a:endParaRPr lang="en-CA" altLang="ko-KR" dirty="0">
              <a:solidFill>
                <a:srgbClr val="FF0000"/>
              </a:solidFill>
            </a:endParaRPr>
          </a:p>
          <a:p>
            <a:pPr algn="ctr"/>
            <a:r>
              <a:rPr lang="en-CA" dirty="0">
                <a:solidFill>
                  <a:srgbClr val="FF0000"/>
                </a:solidFill>
              </a:rPr>
              <a:t>2.4/5G </a:t>
            </a:r>
            <a:r>
              <a:rPr lang="ko-KR" altLang="en-US" dirty="0">
                <a:solidFill>
                  <a:srgbClr val="FF0000"/>
                </a:solidFill>
              </a:rPr>
              <a:t>통합사용 설정</a:t>
            </a:r>
            <a:endParaRPr lang="en-CA" dirty="0">
              <a:solidFill>
                <a:srgbClr val="FF0000"/>
              </a:solidFill>
            </a:endParaRPr>
          </a:p>
          <a:p>
            <a:pPr algn="ctr"/>
            <a:endParaRPr lang="en-CA" dirty="0"/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9A9831D6-AF44-48C6-B85A-5AEC1AD0F564}"/>
              </a:ext>
            </a:extLst>
          </p:cNvPr>
          <p:cNvCxnSpPr>
            <a:cxnSpLocks/>
          </p:cNvCxnSpPr>
          <p:nvPr/>
        </p:nvCxnSpPr>
        <p:spPr>
          <a:xfrm flipH="1">
            <a:off x="4898571" y="2664822"/>
            <a:ext cx="1997531" cy="1528356"/>
          </a:xfrm>
          <a:prstGeom prst="straightConnector1">
            <a:avLst/>
          </a:prstGeom>
          <a:ln w="539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A0DE7766-4FB4-4A81-A194-56047469C6DC}"/>
              </a:ext>
            </a:extLst>
          </p:cNvPr>
          <p:cNvSpPr/>
          <p:nvPr/>
        </p:nvSpPr>
        <p:spPr>
          <a:xfrm>
            <a:off x="0" y="4193178"/>
            <a:ext cx="5295900" cy="1045028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2240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CCA5C1E-BF47-4292-8561-6DD990DCF9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96" y="566329"/>
            <a:ext cx="6399568" cy="4201614"/>
          </a:xfrm>
          <a:prstGeom prst="rect">
            <a:avLst/>
          </a:prstGeom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B60E4EC9-EBEC-4367-9F96-D913499F5463}"/>
              </a:ext>
            </a:extLst>
          </p:cNvPr>
          <p:cNvSpPr/>
          <p:nvPr/>
        </p:nvSpPr>
        <p:spPr>
          <a:xfrm>
            <a:off x="979714" y="1854928"/>
            <a:ext cx="5264332" cy="92746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6E58A3E-CEA9-4D90-BE2E-6D3B3815CAF2}"/>
              </a:ext>
            </a:extLst>
          </p:cNvPr>
          <p:cNvSpPr/>
          <p:nvPr/>
        </p:nvSpPr>
        <p:spPr>
          <a:xfrm>
            <a:off x="979714" y="3252652"/>
            <a:ext cx="5295900" cy="57476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0CA41B-D99C-489C-BF9B-EB3153E745A7}"/>
              </a:ext>
            </a:extLst>
          </p:cNvPr>
          <p:cNvSpPr txBox="1"/>
          <p:nvPr/>
        </p:nvSpPr>
        <p:spPr>
          <a:xfrm>
            <a:off x="7327032" y="566329"/>
            <a:ext cx="46516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정상적으로 </a:t>
            </a:r>
            <a:r>
              <a:rPr lang="en-CA" altLang="ko-KR" dirty="0"/>
              <a:t>192.168.194.161</a:t>
            </a:r>
            <a:r>
              <a:rPr lang="ko-KR" altLang="en-US" dirty="0"/>
              <a:t>으로 설정되어 있음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86740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4B5CF32-FD72-47D8-87EF-E36DBB1E11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36B8E01-FC88-460A-80F5-B3A283B168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DA0B3B5-23E7-43DF-9237-CC0E4A400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66" y="252685"/>
            <a:ext cx="9220200" cy="52292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A110B6B-FA16-4D20-8B27-DA89CD3EB4F8}"/>
              </a:ext>
            </a:extLst>
          </p:cNvPr>
          <p:cNvSpPr txBox="1"/>
          <p:nvPr/>
        </p:nvSpPr>
        <p:spPr>
          <a:xfrm>
            <a:off x="4434626" y="964466"/>
            <a:ext cx="678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A9004M-X2 Main</a:t>
            </a:r>
            <a:r>
              <a:rPr lang="ko-KR" altLang="en-US" sz="2400" b="1" dirty="0">
                <a:solidFill>
                  <a:srgbClr val="FF0000"/>
                </a:solidFill>
              </a:rPr>
              <a:t> 내부네트워크 설정화면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973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1A9F8527-8027-421C-BBF3-8B14D53A70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6CEB79-D2F0-4B67-98D5-498E7D6AABBF}"/>
              </a:ext>
            </a:extLst>
          </p:cNvPr>
          <p:cNvSpPr txBox="1"/>
          <p:nvPr/>
        </p:nvSpPr>
        <p:spPr>
          <a:xfrm>
            <a:off x="6096000" y="2179311"/>
            <a:ext cx="536251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rgbClr val="FF0000"/>
                </a:solidFill>
              </a:rPr>
              <a:t>문제발생한 상태에서 </a:t>
            </a:r>
            <a:endParaRPr lang="en-CA" altLang="ko-KR" sz="2400" b="1" dirty="0">
              <a:solidFill>
                <a:srgbClr val="FF0000"/>
              </a:solidFill>
            </a:endParaRPr>
          </a:p>
          <a:p>
            <a:r>
              <a:rPr lang="en-CA" sz="2400" b="1" dirty="0">
                <a:solidFill>
                  <a:srgbClr val="FF0000"/>
                </a:solidFill>
              </a:rPr>
              <a:t>A9004M-X2 Main</a:t>
            </a:r>
            <a:r>
              <a:rPr lang="ko-KR" altLang="en-US" sz="2400" b="1" dirty="0">
                <a:solidFill>
                  <a:srgbClr val="FF0000"/>
                </a:solidFill>
              </a:rPr>
              <a:t> </a:t>
            </a:r>
            <a:r>
              <a:rPr lang="en-CA" altLang="ko-KR" sz="2400" b="1" dirty="0">
                <a:solidFill>
                  <a:srgbClr val="FF0000"/>
                </a:solidFill>
              </a:rPr>
              <a:t>Easy Mesh</a:t>
            </a:r>
            <a:r>
              <a:rPr lang="ko-KR" altLang="en-US" sz="2400" b="1" dirty="0">
                <a:solidFill>
                  <a:srgbClr val="FF0000"/>
                </a:solidFill>
              </a:rPr>
              <a:t> 설정화면</a:t>
            </a:r>
            <a:endParaRPr lang="en-CA" altLang="ko-KR" sz="2400" b="1" dirty="0">
              <a:solidFill>
                <a:srgbClr val="FF0000"/>
              </a:solidFill>
            </a:endParaRPr>
          </a:p>
          <a:p>
            <a:r>
              <a:rPr lang="en-CA" altLang="ko-KR" sz="2400" b="1" dirty="0">
                <a:solidFill>
                  <a:srgbClr val="FF0000"/>
                </a:solidFill>
              </a:rPr>
              <a:t>2.4/5G </a:t>
            </a:r>
            <a:r>
              <a:rPr lang="ko-KR" altLang="en-US" sz="2400" b="1" dirty="0">
                <a:solidFill>
                  <a:srgbClr val="FF0000"/>
                </a:solidFill>
              </a:rPr>
              <a:t>통합사용 설정했음</a:t>
            </a:r>
            <a:endParaRPr lang="en-CA" altLang="ko-KR" sz="2400" b="1" dirty="0">
              <a:solidFill>
                <a:srgbClr val="FF0000"/>
              </a:solidFill>
            </a:endParaRPr>
          </a:p>
          <a:p>
            <a:r>
              <a:rPr lang="ko-KR" altLang="en-US" sz="2400" b="1" dirty="0">
                <a:solidFill>
                  <a:srgbClr val="FF0000"/>
                </a:solidFill>
              </a:rPr>
              <a:t> </a:t>
            </a:r>
            <a:endParaRPr lang="en-CA" sz="2400" b="1" dirty="0">
              <a:solidFill>
                <a:srgbClr val="FF0000"/>
              </a:solidFill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8F19FA1-71BF-4D2A-9AEB-AEC77420DBB7}"/>
              </a:ext>
            </a:extLst>
          </p:cNvPr>
          <p:cNvSpPr/>
          <p:nvPr/>
        </p:nvSpPr>
        <p:spPr>
          <a:xfrm>
            <a:off x="2142309" y="2321549"/>
            <a:ext cx="3095897" cy="87885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0263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7E844EF5-35EC-4C13-93A3-D03CF60C4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525" y="1033462"/>
            <a:ext cx="8362950" cy="47910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87C92A9-EB32-45DE-9F32-D4E7E17F57BF}"/>
              </a:ext>
            </a:extLst>
          </p:cNvPr>
          <p:cNvSpPr txBox="1"/>
          <p:nvPr/>
        </p:nvSpPr>
        <p:spPr>
          <a:xfrm>
            <a:off x="3402661" y="324386"/>
            <a:ext cx="678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A9004M-X2 Main</a:t>
            </a:r>
            <a:r>
              <a:rPr lang="ko-KR" altLang="en-US" sz="2400" b="1" dirty="0">
                <a:solidFill>
                  <a:srgbClr val="FF0000"/>
                </a:solidFill>
              </a:rPr>
              <a:t> </a:t>
            </a:r>
            <a:r>
              <a:rPr lang="en-CA" altLang="ko-KR" sz="2400" b="1" dirty="0">
                <a:solidFill>
                  <a:srgbClr val="FF0000"/>
                </a:solidFill>
              </a:rPr>
              <a:t>Easy Mesh</a:t>
            </a:r>
            <a:r>
              <a:rPr lang="ko-KR" altLang="en-US" sz="2400" b="1" dirty="0">
                <a:solidFill>
                  <a:srgbClr val="FF0000"/>
                </a:solidFill>
              </a:rPr>
              <a:t> 무선랜 설정화면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07619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7FBAA04-02A6-4ED5-8500-F5EB0ED7A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7109"/>
            <a:ext cx="12192000" cy="5423782"/>
          </a:xfrm>
          <a:prstGeom prst="rect">
            <a:avLst/>
          </a:prstGeom>
        </p:spPr>
      </p:pic>
      <p:sp>
        <p:nvSpPr>
          <p:cNvPr id="5" name="설명선: 굽은 선 4">
            <a:extLst>
              <a:ext uri="{FF2B5EF4-FFF2-40B4-BE49-F238E27FC236}">
                <a16:creationId xmlns:a16="http://schemas.microsoft.com/office/drawing/2014/main" id="{FAB6FEAB-1021-4E50-B2D1-EE83DED51D4C}"/>
              </a:ext>
            </a:extLst>
          </p:cNvPr>
          <p:cNvSpPr/>
          <p:nvPr/>
        </p:nvSpPr>
        <p:spPr>
          <a:xfrm>
            <a:off x="5773783" y="2442754"/>
            <a:ext cx="2965268" cy="1606731"/>
          </a:xfrm>
          <a:prstGeom prst="borderCallout2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200" dirty="0">
                <a:solidFill>
                  <a:srgbClr val="FF0000"/>
                </a:solidFill>
              </a:rPr>
              <a:t>A9004M-X2</a:t>
            </a:r>
            <a:r>
              <a:rPr lang="ko-KR" altLang="en-US" sz="1200" dirty="0">
                <a:solidFill>
                  <a:srgbClr val="FF0000"/>
                </a:solidFill>
              </a:rPr>
              <a:t>가 </a:t>
            </a:r>
            <a:r>
              <a:rPr lang="en-CA" altLang="ko-KR" sz="1200" dirty="0">
                <a:solidFill>
                  <a:srgbClr val="FF0000"/>
                </a:solidFill>
              </a:rPr>
              <a:t>DHCP</a:t>
            </a:r>
            <a:r>
              <a:rPr lang="ko-KR" altLang="en-US" sz="1200" dirty="0">
                <a:solidFill>
                  <a:srgbClr val="FF0000"/>
                </a:solidFill>
              </a:rPr>
              <a:t>기능이 </a:t>
            </a:r>
            <a:r>
              <a:rPr lang="en-CA" altLang="ko-KR" sz="1200" dirty="0">
                <a:solidFill>
                  <a:srgbClr val="FF0000"/>
                </a:solidFill>
              </a:rPr>
              <a:t>Off</a:t>
            </a:r>
            <a:r>
              <a:rPr lang="ko-KR" altLang="en-US" sz="1200" dirty="0">
                <a:solidFill>
                  <a:srgbClr val="FF0000"/>
                </a:solidFill>
              </a:rPr>
              <a:t>되어있는 상태에서 해당기기의 무선랜을 </a:t>
            </a:r>
            <a:r>
              <a:rPr lang="ko-KR" altLang="en-US" sz="1200" dirty="0" err="1">
                <a:solidFill>
                  <a:srgbClr val="FF0000"/>
                </a:solidFill>
              </a:rPr>
              <a:t>잡았을때</a:t>
            </a:r>
            <a:r>
              <a:rPr lang="ko-KR" altLang="en-US" sz="1200" dirty="0">
                <a:solidFill>
                  <a:srgbClr val="FF0000"/>
                </a:solidFill>
              </a:rPr>
              <a:t> 그 </a:t>
            </a:r>
            <a:r>
              <a:rPr lang="en-CA" altLang="ko-KR" sz="1200" dirty="0" err="1">
                <a:solidFill>
                  <a:srgbClr val="FF0000"/>
                </a:solidFill>
              </a:rPr>
              <a:t>Wifi</a:t>
            </a:r>
            <a:r>
              <a:rPr lang="ko-KR" altLang="en-US" sz="1200" dirty="0">
                <a:solidFill>
                  <a:srgbClr val="FF0000"/>
                </a:solidFill>
              </a:rPr>
              <a:t>라우터의 디폴트 라우터로 가서 아이피를 받아와야 하죠</a:t>
            </a:r>
            <a:r>
              <a:rPr lang="en-CA" altLang="ko-KR" sz="1200" dirty="0">
                <a:solidFill>
                  <a:srgbClr val="FF0000"/>
                </a:solidFill>
              </a:rPr>
              <a:t>? </a:t>
            </a:r>
            <a:r>
              <a:rPr lang="ko-KR" altLang="en-US" sz="1200" dirty="0">
                <a:solidFill>
                  <a:srgbClr val="FF0000"/>
                </a:solidFill>
              </a:rPr>
              <a:t>그런데 </a:t>
            </a:r>
            <a:r>
              <a:rPr lang="en-CA" altLang="ko-KR" sz="1200" dirty="0">
                <a:solidFill>
                  <a:srgbClr val="FF0000"/>
                </a:solidFill>
              </a:rPr>
              <a:t>192.168.217.1 ??? </a:t>
            </a:r>
            <a:r>
              <a:rPr lang="ko-KR" altLang="en-US" sz="1200" dirty="0">
                <a:solidFill>
                  <a:srgbClr val="FF0000"/>
                </a:solidFill>
              </a:rPr>
              <a:t>이거 </a:t>
            </a:r>
            <a:r>
              <a:rPr lang="ko-KR" altLang="en-US" sz="1200" dirty="0" err="1">
                <a:solidFill>
                  <a:srgbClr val="FF0000"/>
                </a:solidFill>
              </a:rPr>
              <a:t>뭔지</a:t>
            </a:r>
            <a:r>
              <a:rPr lang="en-CA" altLang="ko-KR" sz="1200" dirty="0">
                <a:solidFill>
                  <a:srgbClr val="FF0000"/>
                </a:solidFill>
              </a:rPr>
              <a:t>..??</a:t>
            </a:r>
            <a:endParaRPr lang="en-CA" sz="120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7C5F33E3-F7E2-4E27-860F-ADB3734F311E}"/>
              </a:ext>
            </a:extLst>
          </p:cNvPr>
          <p:cNvSpPr/>
          <p:nvPr/>
        </p:nvSpPr>
        <p:spPr>
          <a:xfrm>
            <a:off x="117566" y="4241789"/>
            <a:ext cx="4872445" cy="983354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5029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790CFEC8-DE6A-44B0-AC39-600F0DCEF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571" y="157162"/>
            <a:ext cx="9515475" cy="6543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7CDEACF-D5A7-4E95-B755-66CA53219DF7}"/>
              </a:ext>
            </a:extLst>
          </p:cNvPr>
          <p:cNvSpPr txBox="1"/>
          <p:nvPr/>
        </p:nvSpPr>
        <p:spPr>
          <a:xfrm>
            <a:off x="4173583" y="157162"/>
            <a:ext cx="38448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altLang="ko-KR" sz="2400" b="1" dirty="0">
                <a:solidFill>
                  <a:srgbClr val="FF0000"/>
                </a:solidFill>
              </a:rPr>
              <a:t>Easy Mesh  </a:t>
            </a:r>
            <a:r>
              <a:rPr lang="ko-KR" altLang="en-US" sz="2400" b="1" dirty="0">
                <a:solidFill>
                  <a:srgbClr val="FF0000"/>
                </a:solidFill>
              </a:rPr>
              <a:t>관리 툴 화면</a:t>
            </a:r>
            <a:endParaRPr lang="en-CA" altLang="ko-KR" sz="2400" b="1" dirty="0">
              <a:solidFill>
                <a:srgbClr val="FF0000"/>
              </a:solidFill>
            </a:endParaRPr>
          </a:p>
          <a:p>
            <a:r>
              <a:rPr lang="ko-KR" altLang="en-US" sz="2400" b="1" dirty="0">
                <a:solidFill>
                  <a:srgbClr val="FF0000"/>
                </a:solidFill>
              </a:rPr>
              <a:t> </a:t>
            </a:r>
            <a:endParaRPr lang="en-C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650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A729D6A-41B0-4254-873D-8333F75EE9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F15DED3-0DEF-4DA9-BDBD-8973BF5D7F3E}"/>
              </a:ext>
            </a:extLst>
          </p:cNvPr>
          <p:cNvSpPr txBox="1"/>
          <p:nvPr/>
        </p:nvSpPr>
        <p:spPr>
          <a:xfrm>
            <a:off x="6221877" y="2401512"/>
            <a:ext cx="55691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FF0000"/>
                </a:solidFill>
              </a:rPr>
              <a:t>A9004M-X2 Main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r>
              <a:rPr lang="en-CA" altLang="ko-KR" b="1" dirty="0">
                <a:solidFill>
                  <a:srgbClr val="FF0000"/>
                </a:solidFill>
              </a:rPr>
              <a:t>Easy Mesh</a:t>
            </a:r>
            <a:r>
              <a:rPr lang="ko-KR" altLang="en-US" b="1" dirty="0">
                <a:solidFill>
                  <a:srgbClr val="FF0000"/>
                </a:solidFill>
              </a:rPr>
              <a:t> 설정화면에서 </a:t>
            </a:r>
            <a:endParaRPr lang="en-CA" altLang="ko-KR" b="1" dirty="0">
              <a:solidFill>
                <a:srgbClr val="FF0000"/>
              </a:solidFill>
            </a:endParaRPr>
          </a:p>
          <a:p>
            <a:r>
              <a:rPr lang="en-CA" altLang="ko-KR" b="1" dirty="0">
                <a:solidFill>
                  <a:srgbClr val="FF0000"/>
                </a:solidFill>
              </a:rPr>
              <a:t>2.4/5G </a:t>
            </a:r>
            <a:r>
              <a:rPr lang="ko-KR" altLang="en-US" b="1" dirty="0">
                <a:solidFill>
                  <a:srgbClr val="FF0000"/>
                </a:solidFill>
              </a:rPr>
              <a:t>분리사용 설정을 하니 무선랜이 정상적으로 </a:t>
            </a:r>
            <a:r>
              <a:rPr lang="en-CA" altLang="ko-KR" b="1" dirty="0">
                <a:solidFill>
                  <a:srgbClr val="FF0000"/>
                </a:solidFill>
              </a:rPr>
              <a:t>192.168.194.xx</a:t>
            </a:r>
            <a:r>
              <a:rPr lang="ko-KR" altLang="en-US" b="1" dirty="0">
                <a:solidFill>
                  <a:srgbClr val="FF0000"/>
                </a:solidFill>
              </a:rPr>
              <a:t>망으로 </a:t>
            </a:r>
            <a:r>
              <a:rPr lang="ko-KR" altLang="en-US" b="1" dirty="0" err="1">
                <a:solidFill>
                  <a:srgbClr val="FF0000"/>
                </a:solidFill>
              </a:rPr>
              <a:t>설정받기</a:t>
            </a:r>
            <a:r>
              <a:rPr lang="ko-KR" altLang="en-US" b="1" dirty="0">
                <a:solidFill>
                  <a:srgbClr val="FF0000"/>
                </a:solidFill>
              </a:rPr>
              <a:t> 시작합니다</a:t>
            </a:r>
            <a:r>
              <a:rPr lang="en-CA" altLang="ko-KR" b="1" dirty="0">
                <a:solidFill>
                  <a:srgbClr val="FF0000"/>
                </a:solidFill>
              </a:rPr>
              <a:t>.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endParaRPr lang="en-CA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그리고 무선랜을 검색하면 </a:t>
            </a:r>
            <a:r>
              <a:rPr lang="en-CA" altLang="ko-KR" b="1" dirty="0" err="1">
                <a:solidFill>
                  <a:srgbClr val="FF0000"/>
                </a:solidFill>
              </a:rPr>
              <a:t>BuldangApril_max</a:t>
            </a:r>
            <a:r>
              <a:rPr lang="ko-KR" altLang="en-US" b="1" dirty="0">
                <a:solidFill>
                  <a:srgbClr val="FF0000"/>
                </a:solidFill>
              </a:rPr>
              <a:t>와 </a:t>
            </a:r>
            <a:r>
              <a:rPr lang="en-CA" altLang="ko-KR" b="1" dirty="0">
                <a:solidFill>
                  <a:srgbClr val="FF0000"/>
                </a:solidFill>
              </a:rPr>
              <a:t>BuldangApril_max_2G</a:t>
            </a:r>
            <a:r>
              <a:rPr lang="ko-KR" altLang="en-US" b="1" dirty="0">
                <a:solidFill>
                  <a:srgbClr val="FF0000"/>
                </a:solidFill>
              </a:rPr>
              <a:t>가 검색됩니다</a:t>
            </a:r>
            <a:r>
              <a:rPr lang="en-CA" altLang="ko-KR" b="1" dirty="0">
                <a:solidFill>
                  <a:srgbClr val="FF0000"/>
                </a:solidFill>
              </a:rPr>
              <a:t>. </a:t>
            </a:r>
            <a:r>
              <a:rPr lang="ko-KR" altLang="en-US" b="1" dirty="0">
                <a:solidFill>
                  <a:srgbClr val="FF0000"/>
                </a:solidFill>
              </a:rPr>
              <a:t>물론 </a:t>
            </a:r>
            <a:r>
              <a:rPr lang="ko-KR" altLang="en-US" b="1" dirty="0" err="1">
                <a:solidFill>
                  <a:srgbClr val="FF0000"/>
                </a:solidFill>
              </a:rPr>
              <a:t>어느것을</a:t>
            </a:r>
            <a:r>
              <a:rPr lang="ko-KR" altLang="en-US" b="1" dirty="0">
                <a:solidFill>
                  <a:srgbClr val="FF0000"/>
                </a:solidFill>
              </a:rPr>
              <a:t> 잡아도 </a:t>
            </a:r>
            <a:r>
              <a:rPr lang="en-CA" altLang="ko-KR" b="1" dirty="0">
                <a:solidFill>
                  <a:srgbClr val="FF0000"/>
                </a:solidFill>
              </a:rPr>
              <a:t>192.168.194.XX</a:t>
            </a:r>
            <a:r>
              <a:rPr lang="ko-KR" altLang="en-US" b="1" dirty="0">
                <a:solidFill>
                  <a:srgbClr val="FF0000"/>
                </a:solidFill>
              </a:rPr>
              <a:t>를 </a:t>
            </a:r>
            <a:r>
              <a:rPr lang="ko-KR" altLang="en-US" b="1" dirty="0" err="1">
                <a:solidFill>
                  <a:srgbClr val="FF0000"/>
                </a:solidFill>
              </a:rPr>
              <a:t>할당받구요</a:t>
            </a:r>
            <a:r>
              <a:rPr lang="en-CA" altLang="ko-KR" b="1" dirty="0">
                <a:solidFill>
                  <a:srgbClr val="FF0000"/>
                </a:solidFill>
              </a:rPr>
              <a:t>.. </a:t>
            </a:r>
            <a:r>
              <a:rPr lang="ko-KR" altLang="en-US" b="1" dirty="0">
                <a:solidFill>
                  <a:srgbClr val="FF0000"/>
                </a:solidFill>
              </a:rPr>
              <a:t>정상입니다</a:t>
            </a:r>
            <a:r>
              <a:rPr lang="en-CA" altLang="ko-KR" b="1" dirty="0">
                <a:solidFill>
                  <a:srgbClr val="FF0000"/>
                </a:solidFill>
              </a:rPr>
              <a:t>.</a:t>
            </a:r>
          </a:p>
          <a:p>
            <a:endParaRPr lang="en-CA" altLang="ko-KR" b="1" dirty="0">
              <a:solidFill>
                <a:srgbClr val="FF0000"/>
              </a:solidFill>
            </a:endParaRPr>
          </a:p>
          <a:p>
            <a:r>
              <a:rPr lang="ko-KR" altLang="en-US" b="1" dirty="0">
                <a:solidFill>
                  <a:srgbClr val="FF0000"/>
                </a:solidFill>
              </a:rPr>
              <a:t>지금 이문제가 이 설정과 관련이 있나요</a:t>
            </a:r>
            <a:r>
              <a:rPr lang="en-CA" altLang="ko-KR" b="1" dirty="0">
                <a:solidFill>
                  <a:srgbClr val="FF0000"/>
                </a:solidFill>
              </a:rPr>
              <a:t>?</a:t>
            </a:r>
            <a:r>
              <a:rPr lang="ko-KR" altLang="en-US" b="1" dirty="0">
                <a:solidFill>
                  <a:srgbClr val="FF0000"/>
                </a:solidFill>
              </a:rPr>
              <a:t> 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9AE4304-0131-4C74-A109-C05B53749414}"/>
              </a:ext>
            </a:extLst>
          </p:cNvPr>
          <p:cNvSpPr/>
          <p:nvPr/>
        </p:nvSpPr>
        <p:spPr>
          <a:xfrm>
            <a:off x="2090057" y="2690949"/>
            <a:ext cx="3331029" cy="483325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39540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1252</TotalTime>
  <Words>284</Words>
  <Application>Microsoft Office PowerPoint</Application>
  <PresentationFormat>와이드스크린</PresentationFormat>
  <Paragraphs>36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Han Hyosang</dc:creator>
  <cp:lastModifiedBy>Han Hyosang</cp:lastModifiedBy>
  <cp:revision>11</cp:revision>
  <dcterms:created xsi:type="dcterms:W3CDTF">2020-05-31T04:42:45Z</dcterms:created>
  <dcterms:modified xsi:type="dcterms:W3CDTF">2020-06-01T01:35:14Z</dcterms:modified>
</cp:coreProperties>
</file>