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20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37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888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10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831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38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710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000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25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54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49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9BECF-D436-487B-8D33-B6CD9F3CC5D5}" type="datetimeFigureOut">
              <a:rPr lang="ko-KR" altLang="en-US" smtClean="0"/>
              <a:t>2014-07-24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99419-0CE3-445B-8CC8-321FA5E316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53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995936" y="4189295"/>
            <a:ext cx="1507175" cy="1982411"/>
            <a:chOff x="5235411" y="3212976"/>
            <a:chExt cx="2182761" cy="287102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55" t="15237" r="5501" b="9744"/>
            <a:stretch/>
          </p:blipFill>
          <p:spPr bwMode="auto">
            <a:xfrm>
              <a:off x="5235411" y="3212976"/>
              <a:ext cx="2182761" cy="287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879" y="3532733"/>
              <a:ext cx="992773" cy="419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그룹 4"/>
          <p:cNvGrpSpPr/>
          <p:nvPr/>
        </p:nvGrpSpPr>
        <p:grpSpPr>
          <a:xfrm>
            <a:off x="702751" y="4291401"/>
            <a:ext cx="1528434" cy="1804231"/>
            <a:chOff x="1504335" y="1238864"/>
            <a:chExt cx="2054942" cy="242574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57" t="7127" r="4757"/>
            <a:stretch/>
          </p:blipFill>
          <p:spPr bwMode="auto">
            <a:xfrm>
              <a:off x="1504335" y="1238864"/>
              <a:ext cx="2054942" cy="2425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1916832"/>
              <a:ext cx="1091380" cy="386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5" b="6947"/>
          <a:stretch/>
        </p:blipFill>
        <p:spPr bwMode="auto">
          <a:xfrm>
            <a:off x="1147641" y="1361450"/>
            <a:ext cx="1962150" cy="118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1564" y="193282"/>
            <a:ext cx="644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아파트 </a:t>
            </a:r>
            <a:r>
              <a:rPr lang="ko-KR" altLang="en-US" sz="1400" dirty="0" err="1" smtClean="0"/>
              <a:t>거주중</a:t>
            </a:r>
            <a:r>
              <a:rPr lang="ko-KR" altLang="en-US" sz="1400" dirty="0" smtClean="0"/>
              <a:t> 이며</a:t>
            </a:r>
            <a:r>
              <a:rPr lang="en-US" altLang="ko-KR" sz="1400" dirty="0" smtClean="0"/>
              <a:t>, LG U+ </a:t>
            </a:r>
            <a:r>
              <a:rPr lang="ko-KR" altLang="en-US" sz="1400" dirty="0" smtClean="0"/>
              <a:t>인터넷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광랜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과 </a:t>
            </a:r>
            <a:r>
              <a:rPr lang="en-US" altLang="ko-KR" sz="1400" dirty="0" smtClean="0"/>
              <a:t>070 </a:t>
            </a:r>
            <a:r>
              <a:rPr lang="ko-KR" altLang="en-US" sz="1400" dirty="0" smtClean="0"/>
              <a:t>인터넷 전화 결합 상품 </a:t>
            </a:r>
            <a:r>
              <a:rPr lang="ko-KR" altLang="en-US" sz="1400" dirty="0" err="1" smtClean="0"/>
              <a:t>사용중</a:t>
            </a:r>
            <a:endParaRPr lang="ko-KR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55720" y="1143706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아파트 댁내 분배기</a:t>
            </a:r>
            <a:endParaRPr lang="ko-KR" altLang="en-US" sz="12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659" y="1173282"/>
            <a:ext cx="1074186" cy="179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꺾인 연결선 7"/>
          <p:cNvCxnSpPr/>
          <p:nvPr/>
        </p:nvCxnSpPr>
        <p:spPr>
          <a:xfrm>
            <a:off x="519888" y="1192946"/>
            <a:ext cx="1008112" cy="455518"/>
          </a:xfrm>
          <a:prstGeom prst="bentConnector3">
            <a:avLst>
              <a:gd name="adj1" fmla="val -716"/>
            </a:avLst>
          </a:prstGeom>
          <a:ln w="19050" cmpd="sng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8632" y="946725"/>
            <a:ext cx="7425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외부 회선</a:t>
            </a:r>
            <a:endParaRPr lang="ko-KR" altLang="en-US" sz="1000" dirty="0"/>
          </a:p>
        </p:txBody>
      </p:sp>
      <p:cxnSp>
        <p:nvCxnSpPr>
          <p:cNvPr id="19" name="꺾인 연결선 18"/>
          <p:cNvCxnSpPr>
            <a:endCxn id="1026" idx="0"/>
          </p:cNvCxnSpPr>
          <p:nvPr/>
        </p:nvCxnSpPr>
        <p:spPr>
          <a:xfrm rot="5400000">
            <a:off x="329864" y="2785569"/>
            <a:ext cx="2642937" cy="368727"/>
          </a:xfrm>
          <a:prstGeom prst="bentConnector3">
            <a:avLst>
              <a:gd name="adj1" fmla="val 50000"/>
            </a:avLst>
          </a:prstGeom>
          <a:ln w="19050" cmpd="sng">
            <a:solidFill>
              <a:srgbClr val="0070C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67977" y="3284984"/>
            <a:ext cx="9989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공유기로 분배</a:t>
            </a:r>
            <a:endParaRPr lang="ko-KR" altLang="en-US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3996950" y="6095632"/>
            <a:ext cx="1406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무선 </a:t>
            </a:r>
            <a:r>
              <a:rPr lang="en-US" altLang="ko-KR" sz="1200" dirty="0" smtClean="0"/>
              <a:t>AP</a:t>
            </a:r>
            <a:r>
              <a:rPr lang="ko-KR" altLang="en-US" sz="1200" dirty="0" smtClean="0"/>
              <a:t>로만 사용</a:t>
            </a:r>
            <a:endParaRPr lang="ko-KR" altLang="en-US" sz="1200" dirty="0"/>
          </a:p>
        </p:txBody>
      </p:sp>
      <p:cxnSp>
        <p:nvCxnSpPr>
          <p:cNvPr id="24" name="꺾인 연결선 23"/>
          <p:cNvCxnSpPr>
            <a:stCxn id="1027" idx="3"/>
            <a:endCxn id="28" idx="1"/>
          </p:cNvCxnSpPr>
          <p:nvPr/>
        </p:nvCxnSpPr>
        <p:spPr>
          <a:xfrm>
            <a:off x="5503111" y="5180501"/>
            <a:ext cx="1273796" cy="674705"/>
          </a:xfrm>
          <a:prstGeom prst="bentConnector3">
            <a:avLst>
              <a:gd name="adj1" fmla="val 50000"/>
            </a:avLst>
          </a:prstGeom>
          <a:ln w="19050" cmpd="sng">
            <a:solidFill>
              <a:srgbClr val="0070C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610295" y="5301208"/>
            <a:ext cx="1043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랜</a:t>
            </a:r>
            <a:r>
              <a:rPr lang="ko-KR" altLang="en-US" sz="1000" dirty="0" smtClean="0"/>
              <a:t> 케이블로</a:t>
            </a:r>
            <a:endParaRPr lang="en-US" altLang="ko-KR" sz="1000" dirty="0" smtClean="0"/>
          </a:p>
          <a:p>
            <a:r>
              <a:rPr lang="ko-KR" altLang="en-US" sz="1000" dirty="0" err="1" smtClean="0"/>
              <a:t>스위칭</a:t>
            </a:r>
            <a:r>
              <a:rPr lang="ko-KR" altLang="en-US" sz="1000" dirty="0" smtClean="0"/>
              <a:t> 허브로</a:t>
            </a:r>
            <a:endParaRPr lang="en-US" altLang="ko-KR" sz="1000" dirty="0" smtClean="0"/>
          </a:p>
          <a:p>
            <a:r>
              <a:rPr lang="ko-KR" altLang="en-US" sz="1000" dirty="0" smtClean="0"/>
              <a:t>동작 되게 연결</a:t>
            </a:r>
            <a:endParaRPr lang="en-US" altLang="ko-KR" sz="10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6776907" y="5439707"/>
            <a:ext cx="1887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랜연결로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데스크탑</a:t>
            </a:r>
            <a:r>
              <a:rPr lang="ko-KR" altLang="en-US" sz="1200" dirty="0" smtClean="0"/>
              <a:t> 사용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ko-KR" altLang="en-US" sz="1200" dirty="0" err="1" smtClean="0"/>
              <a:t>무선랜</a:t>
            </a:r>
            <a:r>
              <a:rPr lang="ko-KR" altLang="en-US" sz="1200" dirty="0" smtClean="0"/>
              <a:t> 연결로</a:t>
            </a:r>
            <a:endParaRPr lang="en-US" altLang="ko-KR" sz="1200" dirty="0" smtClean="0"/>
          </a:p>
          <a:p>
            <a:r>
              <a:rPr lang="ko-KR" altLang="en-US" sz="1200" dirty="0" err="1" smtClean="0"/>
              <a:t>스마트폰</a:t>
            </a:r>
            <a:r>
              <a:rPr lang="ko-KR" altLang="en-US" sz="1200" dirty="0" smtClean="0"/>
              <a:t> 및 노트북 사용</a:t>
            </a:r>
            <a:endParaRPr lang="ko-KR" altLang="en-US" sz="1200" dirty="0"/>
          </a:p>
        </p:txBody>
      </p:sp>
      <p:cxnSp>
        <p:nvCxnSpPr>
          <p:cNvPr id="29" name="꺾인 연결선 28"/>
          <p:cNvCxnSpPr>
            <a:endCxn id="1031" idx="1"/>
          </p:cNvCxnSpPr>
          <p:nvPr/>
        </p:nvCxnSpPr>
        <p:spPr>
          <a:xfrm>
            <a:off x="2339752" y="1556792"/>
            <a:ext cx="4710907" cy="516207"/>
          </a:xfrm>
          <a:prstGeom prst="bentConnector3">
            <a:avLst>
              <a:gd name="adj1" fmla="val 50000"/>
            </a:avLst>
          </a:prstGeom>
          <a:ln w="19050" cmpd="sng">
            <a:solidFill>
              <a:srgbClr val="0070C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꺾인 연결선 38"/>
          <p:cNvCxnSpPr>
            <a:stCxn id="1026" idx="3"/>
            <a:endCxn id="1027" idx="1"/>
          </p:cNvCxnSpPr>
          <p:nvPr/>
        </p:nvCxnSpPr>
        <p:spPr>
          <a:xfrm flipV="1">
            <a:off x="2231185" y="5180501"/>
            <a:ext cx="1764751" cy="13016"/>
          </a:xfrm>
          <a:prstGeom prst="bentConnector3">
            <a:avLst>
              <a:gd name="adj1" fmla="val 50000"/>
            </a:avLst>
          </a:prstGeom>
          <a:ln w="19050" cmpd="sng">
            <a:solidFill>
              <a:srgbClr val="0070C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516216" y="2972715"/>
            <a:ext cx="224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LG U+</a:t>
            </a:r>
            <a:r>
              <a:rPr lang="ko-KR" altLang="en-US" sz="1200" dirty="0" smtClean="0"/>
              <a:t>에서 제공된 </a:t>
            </a:r>
            <a:r>
              <a:rPr lang="en-US" altLang="ko-KR" sz="1200" dirty="0" smtClean="0"/>
              <a:t>AP</a:t>
            </a:r>
          </a:p>
          <a:p>
            <a:r>
              <a:rPr lang="ko-KR" altLang="en-US" sz="1200" dirty="0" smtClean="0"/>
              <a:t>연결 하여 인터넷 전화 </a:t>
            </a:r>
            <a:r>
              <a:rPr lang="ko-KR" altLang="en-US" sz="1200" dirty="0" err="1" smtClean="0"/>
              <a:t>사용중</a:t>
            </a:r>
            <a:endParaRPr lang="ko-KR" alt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2339752" y="3284984"/>
            <a:ext cx="2803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어제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부터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외부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IP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를 받아 오지 못함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!!!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036" name="직선 화살표 연결선 1035"/>
          <p:cNvCxnSpPr/>
          <p:nvPr/>
        </p:nvCxnSpPr>
        <p:spPr>
          <a:xfrm flipH="1">
            <a:off x="2231185" y="3645024"/>
            <a:ext cx="684631" cy="7650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398553" y="2431498"/>
            <a:ext cx="2741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전화기 및 전화기에 연결된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LG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제공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AP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에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스마트폰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연결 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인터넷 잘됨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49" name="직선 화살표 연결선 48"/>
          <p:cNvCxnSpPr/>
          <p:nvPr/>
        </p:nvCxnSpPr>
        <p:spPr>
          <a:xfrm flipV="1">
            <a:off x="6087736" y="2348880"/>
            <a:ext cx="860528" cy="2413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196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80</Words>
  <Application>Microsoft Office PowerPoint</Application>
  <PresentationFormat>화면 슬라이드 쇼(4:3)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김영준</dc:creator>
  <cp:lastModifiedBy>김영준</cp:lastModifiedBy>
  <cp:revision>6</cp:revision>
  <dcterms:created xsi:type="dcterms:W3CDTF">2014-07-24T01:43:12Z</dcterms:created>
  <dcterms:modified xsi:type="dcterms:W3CDTF">2014-07-24T02:40:53Z</dcterms:modified>
</cp:coreProperties>
</file>