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9" d="100"/>
          <a:sy n="99" d="100"/>
        </p:scale>
        <p:origin x="-2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3D2B-D0B2-4C42-A2A8-D3387BD3E84C}" type="datetimeFigureOut">
              <a:rPr lang="ko-KR" altLang="en-US" smtClean="0"/>
              <a:t>2014-05-13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4BD9-2891-40B4-A00F-7EF4BB284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2192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3D2B-D0B2-4C42-A2A8-D3387BD3E84C}" type="datetimeFigureOut">
              <a:rPr lang="ko-KR" altLang="en-US" smtClean="0"/>
              <a:t>2014-05-13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4BD9-2891-40B4-A00F-7EF4BB284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368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3D2B-D0B2-4C42-A2A8-D3387BD3E84C}" type="datetimeFigureOut">
              <a:rPr lang="ko-KR" altLang="en-US" smtClean="0"/>
              <a:t>2014-05-13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4BD9-2891-40B4-A00F-7EF4BB284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896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3D2B-D0B2-4C42-A2A8-D3387BD3E84C}" type="datetimeFigureOut">
              <a:rPr lang="ko-KR" altLang="en-US" smtClean="0"/>
              <a:t>2014-05-13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4BD9-2891-40B4-A00F-7EF4BB284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7817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3D2B-D0B2-4C42-A2A8-D3387BD3E84C}" type="datetimeFigureOut">
              <a:rPr lang="ko-KR" altLang="en-US" smtClean="0"/>
              <a:t>2014-05-13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4BD9-2891-40B4-A00F-7EF4BB284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3975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3D2B-D0B2-4C42-A2A8-D3387BD3E84C}" type="datetimeFigureOut">
              <a:rPr lang="ko-KR" altLang="en-US" smtClean="0"/>
              <a:t>2014-05-13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4BD9-2891-40B4-A00F-7EF4BB284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2351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3D2B-D0B2-4C42-A2A8-D3387BD3E84C}" type="datetimeFigureOut">
              <a:rPr lang="ko-KR" altLang="en-US" smtClean="0"/>
              <a:t>2014-05-13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4BD9-2891-40B4-A00F-7EF4BB284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7267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3D2B-D0B2-4C42-A2A8-D3387BD3E84C}" type="datetimeFigureOut">
              <a:rPr lang="ko-KR" altLang="en-US" smtClean="0"/>
              <a:t>2014-05-13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4BD9-2891-40B4-A00F-7EF4BB284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603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3D2B-D0B2-4C42-A2A8-D3387BD3E84C}" type="datetimeFigureOut">
              <a:rPr lang="ko-KR" altLang="en-US" smtClean="0"/>
              <a:t>2014-05-13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4BD9-2891-40B4-A00F-7EF4BB284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482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3D2B-D0B2-4C42-A2A8-D3387BD3E84C}" type="datetimeFigureOut">
              <a:rPr lang="ko-KR" altLang="en-US" smtClean="0"/>
              <a:t>2014-05-13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4BD9-2891-40B4-A00F-7EF4BB284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884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43D2B-D0B2-4C42-A2A8-D3387BD3E84C}" type="datetimeFigureOut">
              <a:rPr lang="ko-KR" altLang="en-US" smtClean="0"/>
              <a:t>2014-05-13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4BD9-2891-40B4-A00F-7EF4BB284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9567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43D2B-D0B2-4C42-A2A8-D3387BD3E84C}" type="datetimeFigureOut">
              <a:rPr lang="ko-KR" altLang="en-US" smtClean="0"/>
              <a:t>2014-05-13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74BD9-2891-40B4-A00F-7EF4BB284F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089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자유형 3"/>
          <p:cNvSpPr/>
          <p:nvPr/>
        </p:nvSpPr>
        <p:spPr>
          <a:xfrm>
            <a:off x="952901" y="558265"/>
            <a:ext cx="7238198" cy="5082139"/>
          </a:xfrm>
          <a:custGeom>
            <a:avLst/>
            <a:gdLst>
              <a:gd name="connsiteX0" fmla="*/ 0 w 7238198"/>
              <a:gd name="connsiteY0" fmla="*/ 9626 h 5082139"/>
              <a:gd name="connsiteX1" fmla="*/ 7238198 w 7238198"/>
              <a:gd name="connsiteY1" fmla="*/ 9626 h 5082139"/>
              <a:gd name="connsiteX2" fmla="*/ 7238198 w 7238198"/>
              <a:gd name="connsiteY2" fmla="*/ 5082139 h 5082139"/>
              <a:gd name="connsiteX3" fmla="*/ 0 w 7238198"/>
              <a:gd name="connsiteY3" fmla="*/ 5082139 h 5082139"/>
              <a:gd name="connsiteX4" fmla="*/ 0 w 7238198"/>
              <a:gd name="connsiteY4" fmla="*/ 0 h 5082139"/>
              <a:gd name="connsiteX5" fmla="*/ 0 w 7238198"/>
              <a:gd name="connsiteY5" fmla="*/ 2772076 h 5082139"/>
              <a:gd name="connsiteX6" fmla="*/ 2723950 w 7238198"/>
              <a:gd name="connsiteY6" fmla="*/ 2772076 h 5082139"/>
              <a:gd name="connsiteX7" fmla="*/ 2723950 w 7238198"/>
              <a:gd name="connsiteY7" fmla="*/ 5053263 h 5082139"/>
              <a:gd name="connsiteX8" fmla="*/ 7218947 w 7238198"/>
              <a:gd name="connsiteY8" fmla="*/ 5053263 h 5082139"/>
              <a:gd name="connsiteX9" fmla="*/ 7218947 w 7238198"/>
              <a:gd name="connsiteY9" fmla="*/ 2021306 h 5082139"/>
              <a:gd name="connsiteX10" fmla="*/ 4697128 w 7238198"/>
              <a:gd name="connsiteY10" fmla="*/ 2021306 h 5082139"/>
              <a:gd name="connsiteX11" fmla="*/ 4697128 w 7238198"/>
              <a:gd name="connsiteY11" fmla="*/ 19251 h 5082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38198" h="5082139">
                <a:moveTo>
                  <a:pt x="0" y="9626"/>
                </a:moveTo>
                <a:lnTo>
                  <a:pt x="7238198" y="9626"/>
                </a:lnTo>
                <a:lnTo>
                  <a:pt x="7238198" y="5082139"/>
                </a:lnTo>
                <a:lnTo>
                  <a:pt x="0" y="5082139"/>
                </a:lnTo>
                <a:lnTo>
                  <a:pt x="0" y="0"/>
                </a:lnTo>
                <a:lnTo>
                  <a:pt x="0" y="2772076"/>
                </a:lnTo>
                <a:lnTo>
                  <a:pt x="2723950" y="2772076"/>
                </a:lnTo>
                <a:lnTo>
                  <a:pt x="2723950" y="5053263"/>
                </a:lnTo>
                <a:lnTo>
                  <a:pt x="7218947" y="5053263"/>
                </a:lnTo>
                <a:lnTo>
                  <a:pt x="7218947" y="2021306"/>
                </a:lnTo>
                <a:lnTo>
                  <a:pt x="4697128" y="2021306"/>
                </a:lnTo>
                <a:lnTo>
                  <a:pt x="4697128" y="1925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912260" y="1700808"/>
            <a:ext cx="57606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/>
              <a:t>N</a:t>
            </a:r>
          </a:p>
          <a:p>
            <a:pPr algn="ctr"/>
            <a:r>
              <a:rPr lang="en-US" altLang="ko-KR" sz="1200" dirty="0" smtClean="0"/>
              <a:t>6004M</a:t>
            </a:r>
            <a:endParaRPr lang="ko-KR" altLang="en-US" sz="1200" dirty="0"/>
          </a:p>
        </p:txBody>
      </p:sp>
      <p:sp>
        <p:nvSpPr>
          <p:cNvPr id="8" name="직사각형 7"/>
          <p:cNvSpPr/>
          <p:nvPr/>
        </p:nvSpPr>
        <p:spPr>
          <a:xfrm>
            <a:off x="7740352" y="1700808"/>
            <a:ext cx="36004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KT</a:t>
            </a:r>
            <a:r>
              <a:rPr lang="ko-KR" altLang="en-US" sz="1400" dirty="0" smtClean="0"/>
              <a:t>모뎀</a:t>
            </a:r>
            <a:endParaRPr lang="ko-KR" altLang="en-US" sz="1400" dirty="0"/>
          </a:p>
        </p:txBody>
      </p:sp>
      <p:sp>
        <p:nvSpPr>
          <p:cNvPr id="9" name="직사각형 8"/>
          <p:cNvSpPr/>
          <p:nvPr/>
        </p:nvSpPr>
        <p:spPr>
          <a:xfrm>
            <a:off x="7308304" y="692696"/>
            <a:ext cx="36004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데탑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7740352" y="692696"/>
            <a:ext cx="360040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NAS</a:t>
            </a:r>
            <a:endParaRPr lang="ko-KR" altLang="en-US" sz="1400" dirty="0"/>
          </a:p>
        </p:txBody>
      </p:sp>
      <p:cxnSp>
        <p:nvCxnSpPr>
          <p:cNvPr id="13" name="직선 연결선 12"/>
          <p:cNvCxnSpPr>
            <a:stCxn id="8" idx="1"/>
            <a:endCxn id="7" idx="3"/>
          </p:cNvCxnSpPr>
          <p:nvPr/>
        </p:nvCxnSpPr>
        <p:spPr>
          <a:xfrm flipH="1">
            <a:off x="7488324" y="2132856"/>
            <a:ext cx="252028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꺾인 연결선 15"/>
          <p:cNvCxnSpPr>
            <a:stCxn id="7" idx="0"/>
            <a:endCxn id="9" idx="2"/>
          </p:cNvCxnSpPr>
          <p:nvPr/>
        </p:nvCxnSpPr>
        <p:spPr>
          <a:xfrm rot="5400000" flipH="1" flipV="1">
            <a:off x="7164288" y="1376772"/>
            <a:ext cx="360040" cy="288032"/>
          </a:xfrm>
          <a:prstGeom prst="bentConnector3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꺾인 연결선 19"/>
          <p:cNvCxnSpPr>
            <a:stCxn id="7" idx="0"/>
            <a:endCxn id="11" idx="2"/>
          </p:cNvCxnSpPr>
          <p:nvPr/>
        </p:nvCxnSpPr>
        <p:spPr>
          <a:xfrm rot="5400000" flipH="1" flipV="1">
            <a:off x="7380312" y="1160748"/>
            <a:ext cx="360040" cy="720080"/>
          </a:xfrm>
          <a:prstGeom prst="bentConnector3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952901" y="3356992"/>
            <a:ext cx="666771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/>
              <a:t>N</a:t>
            </a:r>
          </a:p>
          <a:p>
            <a:pPr algn="ctr"/>
            <a:r>
              <a:rPr lang="en-US" altLang="ko-KR" sz="1400" dirty="0" smtClean="0"/>
              <a:t>704</a:t>
            </a:r>
          </a:p>
          <a:p>
            <a:pPr algn="ctr"/>
            <a:r>
              <a:rPr lang="en-US" altLang="ko-KR" sz="1400" dirty="0" smtClean="0"/>
              <a:t>s</a:t>
            </a:r>
            <a:endParaRPr lang="ko-KR" altLang="en-US" sz="1400" dirty="0"/>
          </a:p>
        </p:txBody>
      </p:sp>
      <p:cxnSp>
        <p:nvCxnSpPr>
          <p:cNvPr id="23" name="꺾인 연결선 22"/>
          <p:cNvCxnSpPr>
            <a:stCxn id="7" idx="0"/>
            <a:endCxn id="21" idx="3"/>
          </p:cNvCxnSpPr>
          <p:nvPr/>
        </p:nvCxnSpPr>
        <p:spPr>
          <a:xfrm rot="16200000" flipH="1" flipV="1">
            <a:off x="3383868" y="-63388"/>
            <a:ext cx="2052228" cy="5580620"/>
          </a:xfrm>
          <a:prstGeom prst="bentConnector4">
            <a:avLst>
              <a:gd name="adj1" fmla="val -11139"/>
              <a:gd name="adj2" fmla="val 52581"/>
            </a:avLst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6064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9</Words>
  <Application>Microsoft Office PowerPoint</Application>
  <PresentationFormat>화면 슬라이드 쇼(4:3)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Registered User</cp:lastModifiedBy>
  <cp:revision>2</cp:revision>
  <dcterms:created xsi:type="dcterms:W3CDTF">2014-05-13T01:50:21Z</dcterms:created>
  <dcterms:modified xsi:type="dcterms:W3CDTF">2014-05-13T02:26:14Z</dcterms:modified>
</cp:coreProperties>
</file>