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3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0195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542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17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155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24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27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051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62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4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729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93447-91B3-47F7-AC49-8A13FFCECB80}" type="datetimeFigureOut">
              <a:rPr lang="ko-KR" altLang="en-US" smtClean="0"/>
              <a:t>2013-12-23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DC116-B036-4ECD-909E-CE6BA3C1F3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33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6" y="404664"/>
            <a:ext cx="8985910" cy="563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직선 연결선 4"/>
          <p:cNvCxnSpPr/>
          <p:nvPr/>
        </p:nvCxnSpPr>
        <p:spPr>
          <a:xfrm>
            <a:off x="2627784" y="2924944"/>
            <a:ext cx="590465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832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14388"/>
            <a:ext cx="80772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669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Brighton</dc:creator>
  <cp:lastModifiedBy>Brighton</cp:lastModifiedBy>
  <cp:revision>4</cp:revision>
  <dcterms:created xsi:type="dcterms:W3CDTF">2013-12-20T12:52:44Z</dcterms:created>
  <dcterms:modified xsi:type="dcterms:W3CDTF">2013-12-23T01:05:32Z</dcterms:modified>
</cp:coreProperties>
</file>