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BA493-4710-4DC4-8E98-380C02FECE5F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B4DCB-C6B6-4749-AF28-04735EAC9E6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8336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B4DCB-C6B6-4749-AF28-04735EAC9E6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6628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484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0568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11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406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609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1073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216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9384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104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45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7904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15EB4-8620-46A3-B29F-5A268D44C5F6}" type="datetimeFigureOut">
              <a:rPr lang="ko-KR" altLang="en-US" smtClean="0"/>
              <a:t>2013-11-15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7BF98-E8C0-4802-B6D2-29A950FC2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7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직사각형 62"/>
          <p:cNvSpPr/>
          <p:nvPr/>
        </p:nvSpPr>
        <p:spPr>
          <a:xfrm>
            <a:off x="4644008" y="1052736"/>
            <a:ext cx="4248472" cy="56166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1835696" y="1772816"/>
            <a:ext cx="100811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벽</a:t>
            </a:r>
            <a:endParaRPr lang="ko-KR" altLang="en-US" dirty="0"/>
          </a:p>
        </p:txBody>
      </p:sp>
      <p:cxnSp>
        <p:nvCxnSpPr>
          <p:cNvPr id="9" name="직선 화살표 연결선 8"/>
          <p:cNvCxnSpPr>
            <a:stCxn id="4" idx="2"/>
          </p:cNvCxnSpPr>
          <p:nvPr/>
        </p:nvCxnSpPr>
        <p:spPr>
          <a:xfrm>
            <a:off x="2339752" y="2348880"/>
            <a:ext cx="0" cy="100811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꺾인 연결선 12"/>
          <p:cNvCxnSpPr/>
          <p:nvPr/>
        </p:nvCxnSpPr>
        <p:spPr>
          <a:xfrm>
            <a:off x="2339752" y="2924944"/>
            <a:ext cx="648072" cy="360040"/>
          </a:xfrm>
          <a:prstGeom prst="bentConnector3">
            <a:avLst>
              <a:gd name="adj1" fmla="val 100581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1907704" y="3789040"/>
            <a:ext cx="1512168" cy="1008112"/>
          </a:xfrm>
          <a:prstGeom prst="roundRect">
            <a:avLst/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KT</a:t>
            </a:r>
            <a:r>
              <a:rPr lang="ko-KR" altLang="en-US" dirty="0" err="1" smtClean="0"/>
              <a:t>셋탑박스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979712" y="328498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WAN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771800" y="328498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LAN</a:t>
            </a:r>
            <a:endParaRPr lang="ko-KR" altLang="en-US" dirty="0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2195736" y="3645024"/>
            <a:ext cx="288032" cy="21602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2915816" y="3645024"/>
            <a:ext cx="288032" cy="21602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화살표 연결선 28"/>
          <p:cNvCxnSpPr/>
          <p:nvPr/>
        </p:nvCxnSpPr>
        <p:spPr>
          <a:xfrm>
            <a:off x="2267744" y="4797152"/>
            <a:ext cx="0" cy="100811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29"/>
          <p:cNvCxnSpPr/>
          <p:nvPr/>
        </p:nvCxnSpPr>
        <p:spPr>
          <a:xfrm rot="16200000" flipH="1">
            <a:off x="2483768" y="5229200"/>
            <a:ext cx="936104" cy="72008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모서리가 둥근 직사각형 31"/>
          <p:cNvSpPr/>
          <p:nvPr/>
        </p:nvSpPr>
        <p:spPr>
          <a:xfrm>
            <a:off x="1835696" y="5877272"/>
            <a:ext cx="864096" cy="504056"/>
          </a:xfrm>
          <a:prstGeom prst="roundRect">
            <a:avLst/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TV</a:t>
            </a:r>
            <a:endParaRPr lang="ko-KR" altLang="en-US" dirty="0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2843808" y="5877272"/>
            <a:ext cx="1080120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</a:t>
            </a:r>
            <a:r>
              <a:rPr lang="ko-KR" altLang="en-US" sz="1200" dirty="0" err="1" smtClean="0"/>
              <a:t>층공유기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-&gt;</a:t>
            </a:r>
            <a:r>
              <a:rPr lang="ko-KR" altLang="en-US" sz="1200" dirty="0" err="1" smtClean="0"/>
              <a:t>데스크탑</a:t>
            </a:r>
            <a:endParaRPr lang="ko-KR" altLang="en-US" sz="1200" dirty="0"/>
          </a:p>
        </p:txBody>
      </p:sp>
      <p:sp>
        <p:nvSpPr>
          <p:cNvPr id="34" name="TextBox 33"/>
          <p:cNvSpPr txBox="1"/>
          <p:nvPr/>
        </p:nvSpPr>
        <p:spPr>
          <a:xfrm>
            <a:off x="3059832" y="5085184"/>
            <a:ext cx="1127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벽내부에</a:t>
            </a:r>
            <a:r>
              <a:rPr lang="ko-KR" altLang="en-US" sz="1000" dirty="0" smtClean="0"/>
              <a:t> </a:t>
            </a:r>
            <a:endParaRPr lang="en-US" altLang="ko-KR" sz="1000" dirty="0" smtClean="0"/>
          </a:p>
          <a:p>
            <a:r>
              <a:rPr lang="ko-KR" altLang="en-US" sz="1000" dirty="0" smtClean="0"/>
              <a:t>매립된 라인으로</a:t>
            </a:r>
            <a:endParaRPr lang="en-US" altLang="ko-KR" sz="1000" dirty="0" smtClean="0"/>
          </a:p>
          <a:p>
            <a:r>
              <a:rPr lang="en-US" altLang="ko-KR" sz="1000" dirty="0" smtClean="0"/>
              <a:t>2</a:t>
            </a:r>
            <a:r>
              <a:rPr lang="ko-KR" altLang="en-US" sz="1000" dirty="0" err="1" smtClean="0"/>
              <a:t>층으로</a:t>
            </a:r>
            <a:r>
              <a:rPr lang="ko-KR" altLang="en-US" sz="1000" dirty="0" err="1"/>
              <a:t>감</a:t>
            </a:r>
            <a:endParaRPr lang="ko-KR" altLang="en-US" sz="1000" dirty="0"/>
          </a:p>
        </p:txBody>
      </p:sp>
      <p:cxnSp>
        <p:nvCxnSpPr>
          <p:cNvPr id="38" name="구부러진 연결선 37"/>
          <p:cNvCxnSpPr>
            <a:stCxn id="40" idx="3"/>
          </p:cNvCxnSpPr>
          <p:nvPr/>
        </p:nvCxnSpPr>
        <p:spPr>
          <a:xfrm>
            <a:off x="1592078" y="2548935"/>
            <a:ext cx="675666" cy="376009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79512" y="2348880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요쯤에서 선을 까서 </a:t>
            </a:r>
            <a:endParaRPr lang="en-US" altLang="ko-KR" sz="1000" dirty="0" smtClean="0"/>
          </a:p>
          <a:p>
            <a:r>
              <a:rPr lang="ko-KR" altLang="en-US" sz="1000" dirty="0" smtClean="0"/>
              <a:t>라인을 분리했습니다</a:t>
            </a:r>
            <a:r>
              <a:rPr lang="en-US" altLang="ko-KR" sz="1000" dirty="0" smtClean="0"/>
              <a:t>.</a:t>
            </a:r>
            <a:endParaRPr lang="ko-KR" altLang="en-US" sz="1000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6012160" y="1772816"/>
            <a:ext cx="100811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벽</a:t>
            </a:r>
            <a:endParaRPr lang="ko-KR" altLang="en-US" dirty="0"/>
          </a:p>
        </p:txBody>
      </p:sp>
      <p:cxnSp>
        <p:nvCxnSpPr>
          <p:cNvPr id="44" name="직선 화살표 연결선 43"/>
          <p:cNvCxnSpPr>
            <a:stCxn id="43" idx="2"/>
          </p:cNvCxnSpPr>
          <p:nvPr/>
        </p:nvCxnSpPr>
        <p:spPr>
          <a:xfrm>
            <a:off x="6516216" y="2348880"/>
            <a:ext cx="0" cy="100811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꺾인 연결선 44"/>
          <p:cNvCxnSpPr>
            <a:endCxn id="50" idx="0"/>
          </p:cNvCxnSpPr>
          <p:nvPr/>
        </p:nvCxnSpPr>
        <p:spPr>
          <a:xfrm rot="16200000" flipH="1">
            <a:off x="6516216" y="2924944"/>
            <a:ext cx="720080" cy="720080"/>
          </a:xfrm>
          <a:prstGeom prst="bentConnector3">
            <a:avLst>
              <a:gd name="adj1" fmla="val 883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모서리가 둥근 직사각형 45"/>
          <p:cNvSpPr/>
          <p:nvPr/>
        </p:nvSpPr>
        <p:spPr>
          <a:xfrm>
            <a:off x="6084168" y="3789040"/>
            <a:ext cx="1512168" cy="1008112"/>
          </a:xfrm>
          <a:prstGeom prst="roundRect">
            <a:avLst/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KT</a:t>
            </a:r>
            <a:r>
              <a:rPr lang="ko-KR" altLang="en-US" dirty="0" err="1" smtClean="0"/>
              <a:t>셋탑박스</a:t>
            </a:r>
            <a:endParaRPr lang="ko-KR" alt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156176" y="328498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WAN</a:t>
            </a:r>
            <a:endParaRPr lang="ko-KR" altLang="en-US" dirty="0"/>
          </a:p>
        </p:txBody>
      </p:sp>
      <p:sp>
        <p:nvSpPr>
          <p:cNvPr id="49" name="모서리가 둥근 직사각형 48"/>
          <p:cNvSpPr/>
          <p:nvPr/>
        </p:nvSpPr>
        <p:spPr>
          <a:xfrm>
            <a:off x="6372200" y="3645024"/>
            <a:ext cx="288032" cy="21602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모서리가 둥근 직사각형 49"/>
          <p:cNvSpPr/>
          <p:nvPr/>
        </p:nvSpPr>
        <p:spPr>
          <a:xfrm>
            <a:off x="7092280" y="3645024"/>
            <a:ext cx="288032" cy="21602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6444208" y="4797152"/>
            <a:ext cx="0" cy="100811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51"/>
          <p:cNvCxnSpPr/>
          <p:nvPr/>
        </p:nvCxnSpPr>
        <p:spPr>
          <a:xfrm rot="16200000" flipH="1">
            <a:off x="6660232" y="5229200"/>
            <a:ext cx="936104" cy="72008"/>
          </a:xfrm>
          <a:prstGeom prst="bent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모서리가 둥근 직사각형 52"/>
          <p:cNvSpPr/>
          <p:nvPr/>
        </p:nvSpPr>
        <p:spPr>
          <a:xfrm>
            <a:off x="6012160" y="5877272"/>
            <a:ext cx="864096" cy="504056"/>
          </a:xfrm>
          <a:prstGeom prst="roundRect">
            <a:avLst/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TV</a:t>
            </a:r>
            <a:endParaRPr lang="ko-KR" altLang="en-US" dirty="0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7020272" y="5877272"/>
            <a:ext cx="1080120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2</a:t>
            </a:r>
            <a:r>
              <a:rPr lang="ko-KR" altLang="en-US" sz="1200" dirty="0" err="1" smtClean="0"/>
              <a:t>층공유기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-&gt;</a:t>
            </a:r>
            <a:r>
              <a:rPr lang="ko-KR" altLang="en-US" sz="1200" dirty="0" err="1" smtClean="0"/>
              <a:t>데스크탑</a:t>
            </a:r>
            <a:endParaRPr lang="ko-KR" altLang="en-US" sz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7236296" y="5085184"/>
            <a:ext cx="11272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벽내부에</a:t>
            </a:r>
            <a:r>
              <a:rPr lang="ko-KR" altLang="en-US" sz="1000" dirty="0" smtClean="0"/>
              <a:t> </a:t>
            </a:r>
            <a:endParaRPr lang="en-US" altLang="ko-KR" sz="1000" dirty="0" smtClean="0"/>
          </a:p>
          <a:p>
            <a:r>
              <a:rPr lang="ko-KR" altLang="en-US" sz="1000" dirty="0" smtClean="0"/>
              <a:t>매립된 라인으로</a:t>
            </a:r>
            <a:endParaRPr lang="en-US" altLang="ko-KR" sz="1000" dirty="0" smtClean="0"/>
          </a:p>
          <a:p>
            <a:r>
              <a:rPr lang="en-US" altLang="ko-KR" sz="1000" dirty="0" smtClean="0"/>
              <a:t>2</a:t>
            </a:r>
            <a:r>
              <a:rPr lang="ko-KR" altLang="en-US" sz="1000" dirty="0" err="1" smtClean="0"/>
              <a:t>층으로</a:t>
            </a:r>
            <a:r>
              <a:rPr lang="ko-KR" altLang="en-US" sz="1000" dirty="0" err="1"/>
              <a:t>감</a:t>
            </a:r>
            <a:endParaRPr lang="ko-KR" altLang="en-US" sz="1000" dirty="0"/>
          </a:p>
        </p:txBody>
      </p:sp>
      <p:sp>
        <p:nvSpPr>
          <p:cNvPr id="58" name="모서리가 둥근 직사각형 57"/>
          <p:cNvSpPr/>
          <p:nvPr/>
        </p:nvSpPr>
        <p:spPr>
          <a:xfrm>
            <a:off x="6876256" y="2636912"/>
            <a:ext cx="720080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공유기 </a:t>
            </a:r>
            <a:endParaRPr lang="ko-KR" altLang="en-US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6948264" y="328498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LAN</a:t>
            </a:r>
            <a:endParaRPr lang="ko-KR" alt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835696" y="548680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현 제</a:t>
            </a:r>
            <a:endParaRPr lang="ko-KR" alt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4644008" y="548680"/>
            <a:ext cx="424847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향후 구성 계획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802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43</Words>
  <Application>Microsoft Office PowerPoint</Application>
  <PresentationFormat>화면 슬라이드 쇼(4:3)</PresentationFormat>
  <Paragraphs>26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오종욱(Jongwook Oh)</dc:creator>
  <cp:lastModifiedBy>오종욱(Jongwook Oh)</cp:lastModifiedBy>
  <cp:revision>3</cp:revision>
  <dcterms:created xsi:type="dcterms:W3CDTF">2013-11-15T04:16:40Z</dcterms:created>
  <dcterms:modified xsi:type="dcterms:W3CDTF">2013-11-15T04:38:36Z</dcterms:modified>
</cp:coreProperties>
</file>