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707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1230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460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605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585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3425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510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1162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937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46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969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CE7D2-F44D-4F1B-B5B2-36CD967C7A1D}" type="datetimeFigureOut">
              <a:rPr lang="ko-KR" altLang="en-US" smtClean="0"/>
              <a:t>2013-10-26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73E6F-21A3-4B3D-9076-5DC1E7404D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193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278743"/>
            <a:ext cx="7502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PLC</a:t>
            </a:r>
            <a:r>
              <a:rPr lang="ko-KR" altLang="en-US" dirty="0" smtClean="0"/>
              <a:t>라는 산업기기와 무선 인터넷을 통해 데이터 통신을 하고 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통신이 원활이 안되어 질문 드립니다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669337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사각형 설명선 5"/>
          <p:cNvSpPr/>
          <p:nvPr/>
        </p:nvSpPr>
        <p:spPr>
          <a:xfrm>
            <a:off x="395536" y="1700808"/>
            <a:ext cx="1440160" cy="720080"/>
          </a:xfrm>
          <a:prstGeom prst="wedgeRectCallout">
            <a:avLst>
              <a:gd name="adj1" fmla="val 101563"/>
              <a:gd name="adj2" fmla="val 227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해당기기의 통신방식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4581128"/>
            <a:ext cx="8064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RX</a:t>
            </a:r>
            <a:r>
              <a:rPr lang="ko-KR" altLang="en-US" dirty="0" smtClean="0"/>
              <a:t>통신시 </a:t>
            </a:r>
            <a:r>
              <a:rPr lang="en-US" altLang="ko-KR" dirty="0" smtClean="0"/>
              <a:t>68Byte 1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입니다</a:t>
            </a:r>
            <a:r>
              <a:rPr lang="en-US" altLang="ko-KR" dirty="0" smtClean="0"/>
              <a:t>. 533 * 68 =36244</a:t>
            </a:r>
          </a:p>
          <a:p>
            <a:endParaRPr lang="en-US" altLang="ko-KR" dirty="0"/>
          </a:p>
          <a:p>
            <a:r>
              <a:rPr lang="en-US" altLang="ko-KR" dirty="0" smtClean="0"/>
              <a:t>TX</a:t>
            </a:r>
            <a:r>
              <a:rPr lang="ko-KR" altLang="en-US" dirty="0" err="1" smtClean="0"/>
              <a:t>통신또한</a:t>
            </a:r>
            <a:r>
              <a:rPr lang="ko-KR" altLang="en-US" dirty="0" smtClean="0"/>
              <a:t> 같은 값이 나와야 하는데 값이 </a:t>
            </a:r>
            <a:r>
              <a:rPr lang="en-US" altLang="ko-KR" dirty="0" err="1" smtClean="0"/>
              <a:t>Mulitcast</a:t>
            </a:r>
            <a:r>
              <a:rPr lang="en-US" altLang="ko-KR" dirty="0" smtClean="0"/>
              <a:t> </a:t>
            </a:r>
            <a:r>
              <a:rPr lang="ko-KR" altLang="en-US" dirty="0" smtClean="0"/>
              <a:t>처리 </a:t>
            </a:r>
            <a:r>
              <a:rPr lang="ko-KR" altLang="en-US" dirty="0" err="1" smtClean="0"/>
              <a:t>됨니다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즉 </a:t>
            </a:r>
            <a:r>
              <a:rPr lang="en-US" altLang="ko-KR" dirty="0" smtClean="0"/>
              <a:t>660</a:t>
            </a:r>
            <a:r>
              <a:rPr lang="ko-KR" altLang="en-US" dirty="0" smtClean="0"/>
              <a:t>개의 </a:t>
            </a:r>
            <a:r>
              <a:rPr lang="ko-KR" altLang="en-US" dirty="0" err="1" smtClean="0"/>
              <a:t>데이터중</a:t>
            </a:r>
            <a:r>
              <a:rPr lang="ko-KR" altLang="en-US" dirty="0" smtClean="0"/>
              <a:t> </a:t>
            </a:r>
            <a:r>
              <a:rPr lang="en-US" altLang="ko-KR" dirty="0" smtClean="0"/>
              <a:t>480</a:t>
            </a:r>
            <a:r>
              <a:rPr lang="ko-KR" altLang="en-US" dirty="0" smtClean="0"/>
              <a:t>개만 정상 처리 되고 있습니다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488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717" y="2219323"/>
            <a:ext cx="14573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19325"/>
            <a:ext cx="14573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66987"/>
            <a:ext cx="8001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566987"/>
            <a:ext cx="8001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왼쪽/오른쪽 화살표 3"/>
          <p:cNvSpPr/>
          <p:nvPr/>
        </p:nvSpPr>
        <p:spPr>
          <a:xfrm>
            <a:off x="7126087" y="2907514"/>
            <a:ext cx="347278" cy="9659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왼쪽/오른쪽 화살표 10"/>
          <p:cNvSpPr/>
          <p:nvPr/>
        </p:nvSpPr>
        <p:spPr>
          <a:xfrm>
            <a:off x="2131740" y="2879780"/>
            <a:ext cx="347278" cy="9659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른쪽 화살표 5"/>
          <p:cNvSpPr/>
          <p:nvPr/>
        </p:nvSpPr>
        <p:spPr>
          <a:xfrm>
            <a:off x="4211960" y="2204864"/>
            <a:ext cx="1296144" cy="2901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왼쪽 화살표 6"/>
          <p:cNvSpPr/>
          <p:nvPr/>
        </p:nvSpPr>
        <p:spPr>
          <a:xfrm>
            <a:off x="4191520" y="2494979"/>
            <a:ext cx="1224136" cy="2296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707904" y="1484784"/>
            <a:ext cx="2232248" cy="230425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11960" y="162889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WIFI</a:t>
            </a:r>
            <a:r>
              <a:rPr lang="ko-KR" altLang="en-US" dirty="0" smtClean="0"/>
              <a:t>구간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81343" y="238232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LAN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975690" y="238232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LAN</a:t>
            </a:r>
            <a:endParaRPr lang="ko-KR" altLang="en-US" dirty="0"/>
          </a:p>
        </p:txBody>
      </p:sp>
      <p:sp>
        <p:nvSpPr>
          <p:cNvPr id="21" name="오른쪽 화살표 20"/>
          <p:cNvSpPr/>
          <p:nvPr/>
        </p:nvSpPr>
        <p:spPr>
          <a:xfrm>
            <a:off x="4296246" y="3088679"/>
            <a:ext cx="1296144" cy="2901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왼쪽 화살표 21"/>
          <p:cNvSpPr/>
          <p:nvPr/>
        </p:nvSpPr>
        <p:spPr>
          <a:xfrm>
            <a:off x="4275806" y="3378794"/>
            <a:ext cx="1224136" cy="22963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11560" y="4365104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약 </a:t>
            </a:r>
            <a:r>
              <a:rPr lang="en-US" altLang="ko-KR" dirty="0" smtClean="0"/>
              <a:t>5</a:t>
            </a:r>
            <a:r>
              <a:rPr lang="ko-KR" altLang="en-US" dirty="0" err="1" smtClean="0"/>
              <a:t>초정도는</a:t>
            </a:r>
            <a:r>
              <a:rPr lang="ko-KR" altLang="en-US" dirty="0" smtClean="0"/>
              <a:t> 정상적으로 통신되고 잠시 통신이 안됐다가 다시 잘 </a:t>
            </a:r>
            <a:r>
              <a:rPr lang="ko-KR" altLang="en-US" dirty="0" err="1" smtClean="0"/>
              <a:t>됨니다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 smtClean="0"/>
              <a:t>5</a:t>
            </a:r>
            <a:r>
              <a:rPr lang="ko-KR" altLang="en-US" dirty="0" smtClean="0"/>
              <a:t>초 정상통신 </a:t>
            </a:r>
            <a:r>
              <a:rPr lang="en-US" altLang="ko-KR" dirty="0" smtClean="0"/>
              <a:t>-&gt; 1</a:t>
            </a:r>
            <a:r>
              <a:rPr lang="ko-KR" altLang="en-US" dirty="0" err="1" smtClean="0"/>
              <a:t>초정도</a:t>
            </a:r>
            <a:r>
              <a:rPr lang="ko-KR" altLang="en-US" dirty="0" smtClean="0"/>
              <a:t> 통신불량 </a:t>
            </a:r>
            <a:r>
              <a:rPr lang="en-US" altLang="ko-KR" dirty="0" smtClean="0"/>
              <a:t>-&gt;5</a:t>
            </a:r>
            <a:r>
              <a:rPr lang="ko-KR" altLang="en-US" dirty="0" smtClean="0"/>
              <a:t>초 정상통신 </a:t>
            </a:r>
            <a:r>
              <a:rPr lang="en-US" altLang="ko-KR" dirty="0" smtClean="0"/>
              <a:t>-&gt;1</a:t>
            </a:r>
            <a:r>
              <a:rPr lang="ko-KR" altLang="en-US" dirty="0" err="1" smtClean="0"/>
              <a:t>초정도통신불량</a:t>
            </a:r>
            <a:r>
              <a:rPr lang="ko-KR" altLang="en-US" dirty="0" smtClean="0"/>
              <a:t> </a:t>
            </a:r>
            <a:r>
              <a:rPr lang="en-US" altLang="ko-KR" dirty="0" smtClean="0"/>
              <a:t>……  </a:t>
            </a:r>
            <a:r>
              <a:rPr lang="ko-KR" altLang="en-US" dirty="0" smtClean="0"/>
              <a:t>계속 </a:t>
            </a:r>
            <a:r>
              <a:rPr lang="ko-KR" altLang="en-US" dirty="0" err="1" smtClean="0"/>
              <a:t>반복됨니다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1777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87</Words>
  <Application>Microsoft Office PowerPoint</Application>
  <PresentationFormat>화면 슬라이드 쇼(4:3)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elect</dc:creator>
  <cp:lastModifiedBy>elect</cp:lastModifiedBy>
  <cp:revision>3</cp:revision>
  <dcterms:created xsi:type="dcterms:W3CDTF">2013-10-26T06:37:55Z</dcterms:created>
  <dcterms:modified xsi:type="dcterms:W3CDTF">2013-10-26T06:59:30Z</dcterms:modified>
</cp:coreProperties>
</file>