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B2D7-3BF2-470E-8F46-C0767331B2B9}" type="datetimeFigureOut">
              <a:rPr lang="ko-KR" altLang="en-US" smtClean="0"/>
              <a:t>2013-05-15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6F41-6632-44E0-B792-C17D0DBB0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9607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B2D7-3BF2-470E-8F46-C0767331B2B9}" type="datetimeFigureOut">
              <a:rPr lang="ko-KR" altLang="en-US" smtClean="0"/>
              <a:t>2013-05-15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6F41-6632-44E0-B792-C17D0DBB0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0589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B2D7-3BF2-470E-8F46-C0767331B2B9}" type="datetimeFigureOut">
              <a:rPr lang="ko-KR" altLang="en-US" smtClean="0"/>
              <a:t>2013-05-15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6F41-6632-44E0-B792-C17D0DBB0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9270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B2D7-3BF2-470E-8F46-C0767331B2B9}" type="datetimeFigureOut">
              <a:rPr lang="ko-KR" altLang="en-US" smtClean="0"/>
              <a:t>2013-05-15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6F41-6632-44E0-B792-C17D0DBB0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840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B2D7-3BF2-470E-8F46-C0767331B2B9}" type="datetimeFigureOut">
              <a:rPr lang="ko-KR" altLang="en-US" smtClean="0"/>
              <a:t>2013-05-15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6F41-6632-44E0-B792-C17D0DBB0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84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B2D7-3BF2-470E-8F46-C0767331B2B9}" type="datetimeFigureOut">
              <a:rPr lang="ko-KR" altLang="en-US" smtClean="0"/>
              <a:t>2013-05-15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6F41-6632-44E0-B792-C17D0DBB0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453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B2D7-3BF2-470E-8F46-C0767331B2B9}" type="datetimeFigureOut">
              <a:rPr lang="ko-KR" altLang="en-US" smtClean="0"/>
              <a:t>2013-05-15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6F41-6632-44E0-B792-C17D0DBB0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24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B2D7-3BF2-470E-8F46-C0767331B2B9}" type="datetimeFigureOut">
              <a:rPr lang="ko-KR" altLang="en-US" smtClean="0"/>
              <a:t>2013-05-15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6F41-6632-44E0-B792-C17D0DBB0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300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B2D7-3BF2-470E-8F46-C0767331B2B9}" type="datetimeFigureOut">
              <a:rPr lang="ko-KR" altLang="en-US" smtClean="0"/>
              <a:t>2013-05-15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6F41-6632-44E0-B792-C17D0DBB0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1180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B2D7-3BF2-470E-8F46-C0767331B2B9}" type="datetimeFigureOut">
              <a:rPr lang="ko-KR" altLang="en-US" smtClean="0"/>
              <a:t>2013-05-15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6F41-6632-44E0-B792-C17D0DBB0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866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B2D7-3BF2-470E-8F46-C0767331B2B9}" type="datetimeFigureOut">
              <a:rPr lang="ko-KR" altLang="en-US" smtClean="0"/>
              <a:t>2013-05-15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F6F41-6632-44E0-B792-C17D0DBB0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96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1B2D7-3BF2-470E-8F46-C0767331B2B9}" type="datetimeFigureOut">
              <a:rPr lang="ko-KR" altLang="en-US" smtClean="0"/>
              <a:t>2013-05-15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F6F41-6632-44E0-B792-C17D0DBB0B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8899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721" y="908720"/>
            <a:ext cx="4133850" cy="5257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5868144" y="476672"/>
            <a:ext cx="172819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NAS 1</a:t>
            </a:r>
            <a:endParaRPr lang="ko-KR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33872"/>
            <a:ext cx="4057650" cy="531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1115751" y="501824"/>
            <a:ext cx="216024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홈 네트워크 공용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5004048" y="1087218"/>
            <a:ext cx="2880320" cy="3975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013920" y="2348880"/>
            <a:ext cx="2880320" cy="3975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015737" y="3121529"/>
            <a:ext cx="2880320" cy="3975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015737" y="4365104"/>
            <a:ext cx="2880320" cy="3975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5018915" y="5589240"/>
            <a:ext cx="2880320" cy="3975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685646" y="1576231"/>
            <a:ext cx="2266368" cy="7726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파일 안의 텍스트가 검색이 안됩니다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786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11</Words>
  <Application>Microsoft Office PowerPoint</Application>
  <PresentationFormat>화면 슬라이드 쇼(4:3)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pc36</dc:creator>
  <cp:lastModifiedBy>pc36</cp:lastModifiedBy>
  <cp:revision>2</cp:revision>
  <dcterms:created xsi:type="dcterms:W3CDTF">2013-05-15T06:09:43Z</dcterms:created>
  <dcterms:modified xsi:type="dcterms:W3CDTF">2013-05-15T06:17:44Z</dcterms:modified>
</cp:coreProperties>
</file>