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1" d="100"/>
          <a:sy n="131" d="100"/>
        </p:scale>
        <p:origin x="-82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4409-BE48-45C9-83CB-C86C5B5CEC83}" type="datetimeFigureOut">
              <a:rPr lang="ko-KR" altLang="en-US" smtClean="0"/>
              <a:t>2013-02-18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7CE98-0D7D-49AF-8DA7-A70301FDA2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0374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4409-BE48-45C9-83CB-C86C5B5CEC83}" type="datetimeFigureOut">
              <a:rPr lang="ko-KR" altLang="en-US" smtClean="0"/>
              <a:t>2013-02-18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7CE98-0D7D-49AF-8DA7-A70301FDA2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1604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4409-BE48-45C9-83CB-C86C5B5CEC83}" type="datetimeFigureOut">
              <a:rPr lang="ko-KR" altLang="en-US" smtClean="0"/>
              <a:t>2013-02-18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7CE98-0D7D-49AF-8DA7-A70301FDA2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9294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4409-BE48-45C9-83CB-C86C5B5CEC83}" type="datetimeFigureOut">
              <a:rPr lang="ko-KR" altLang="en-US" smtClean="0"/>
              <a:t>2013-02-18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7CE98-0D7D-49AF-8DA7-A70301FDA2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0890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4409-BE48-45C9-83CB-C86C5B5CEC83}" type="datetimeFigureOut">
              <a:rPr lang="ko-KR" altLang="en-US" smtClean="0"/>
              <a:t>2013-02-18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7CE98-0D7D-49AF-8DA7-A70301FDA2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4769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4409-BE48-45C9-83CB-C86C5B5CEC83}" type="datetimeFigureOut">
              <a:rPr lang="ko-KR" altLang="en-US" smtClean="0"/>
              <a:t>2013-02-18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7CE98-0D7D-49AF-8DA7-A70301FDA2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3729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4409-BE48-45C9-83CB-C86C5B5CEC83}" type="datetimeFigureOut">
              <a:rPr lang="ko-KR" altLang="en-US" smtClean="0"/>
              <a:t>2013-02-18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7CE98-0D7D-49AF-8DA7-A70301FDA2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3740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4409-BE48-45C9-83CB-C86C5B5CEC83}" type="datetimeFigureOut">
              <a:rPr lang="ko-KR" altLang="en-US" smtClean="0"/>
              <a:t>2013-02-18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7CE98-0D7D-49AF-8DA7-A70301FDA2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904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4409-BE48-45C9-83CB-C86C5B5CEC83}" type="datetimeFigureOut">
              <a:rPr lang="ko-KR" altLang="en-US" smtClean="0"/>
              <a:t>2013-02-18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7CE98-0D7D-49AF-8DA7-A70301FDA2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3845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4409-BE48-45C9-83CB-C86C5B5CEC83}" type="datetimeFigureOut">
              <a:rPr lang="ko-KR" altLang="en-US" smtClean="0"/>
              <a:t>2013-02-18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7CE98-0D7D-49AF-8DA7-A70301FDA2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1321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4409-BE48-45C9-83CB-C86C5B5CEC83}" type="datetimeFigureOut">
              <a:rPr lang="ko-KR" altLang="en-US" smtClean="0"/>
              <a:t>2013-02-18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7CE98-0D7D-49AF-8DA7-A70301FDA2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5579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F4409-BE48-45C9-83CB-C86C5B5CEC83}" type="datetimeFigureOut">
              <a:rPr lang="ko-KR" altLang="en-US" smtClean="0"/>
              <a:t>2013-02-18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7CE98-0D7D-49AF-8DA7-A70301FDA2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9175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1138238" y="1328738"/>
            <a:ext cx="6867525" cy="4200525"/>
            <a:chOff x="1138238" y="1328738"/>
            <a:chExt cx="6867525" cy="420052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8238" y="1328738"/>
              <a:ext cx="6867525" cy="420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직사각형 3"/>
            <p:cNvSpPr/>
            <p:nvPr/>
          </p:nvSpPr>
          <p:spPr>
            <a:xfrm>
              <a:off x="7092280" y="4941168"/>
              <a:ext cx="864096" cy="1440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7020272" y="5085184"/>
              <a:ext cx="936104" cy="144016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851920" y="3717032"/>
              <a:ext cx="936104" cy="288032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827584" y="26064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G304 </a:t>
            </a:r>
            <a:r>
              <a:rPr lang="ko-KR" altLang="en-US" dirty="0" err="1" smtClean="0"/>
              <a:t>펌웨어</a:t>
            </a:r>
            <a:r>
              <a:rPr lang="ko-KR" altLang="en-US" dirty="0" smtClean="0"/>
              <a:t> 버전 </a:t>
            </a:r>
            <a:r>
              <a:rPr lang="en-US" altLang="ko-KR" dirty="0" smtClean="0"/>
              <a:t>2.56</a:t>
            </a:r>
            <a:r>
              <a:rPr lang="ko-KR" altLang="en-US" dirty="0" smtClean="0"/>
              <a:t>입니다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920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1895475"/>
            <a:ext cx="4152900" cy="306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7584" y="260648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자동 </a:t>
            </a:r>
            <a:r>
              <a:rPr lang="ko-KR" altLang="en-US" dirty="0" err="1" smtClean="0"/>
              <a:t>펌웨어</a:t>
            </a:r>
            <a:r>
              <a:rPr lang="ko-KR" altLang="en-US" dirty="0" smtClean="0"/>
              <a:t> 업데이트를 사용해도 최신 </a:t>
            </a:r>
            <a:r>
              <a:rPr lang="ko-KR" altLang="en-US" dirty="0" err="1" smtClean="0"/>
              <a:t>펌웨어</a:t>
            </a:r>
            <a:r>
              <a:rPr lang="ko-KR" altLang="en-US" dirty="0" smtClean="0"/>
              <a:t> </a:t>
            </a:r>
            <a:r>
              <a:rPr lang="en-US" altLang="ko-KR" dirty="0" smtClean="0"/>
              <a:t>2.56</a:t>
            </a:r>
            <a:r>
              <a:rPr lang="ko-KR" altLang="en-US" dirty="0" smtClean="0"/>
              <a:t>을 사용하고 있어 업데이트가 안 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34792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7" y="1157236"/>
            <a:ext cx="6323037" cy="511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7584" y="26064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 smtClean="0"/>
              <a:t>IPTime</a:t>
            </a:r>
            <a:r>
              <a:rPr lang="en-US" altLang="ko-KR" dirty="0" smtClean="0"/>
              <a:t> </a:t>
            </a:r>
            <a:r>
              <a:rPr lang="ko-KR" altLang="en-US" dirty="0" smtClean="0"/>
              <a:t>홈페이지에는 </a:t>
            </a:r>
            <a:r>
              <a:rPr lang="en-US" altLang="ko-KR" dirty="0" smtClean="0"/>
              <a:t>2.56</a:t>
            </a:r>
            <a:r>
              <a:rPr lang="ko-KR" altLang="en-US" dirty="0" smtClean="0"/>
              <a:t>버전의 </a:t>
            </a:r>
            <a:r>
              <a:rPr lang="ko-KR" altLang="en-US" dirty="0" err="1" smtClean="0"/>
              <a:t>펌웨어가</a:t>
            </a:r>
            <a:r>
              <a:rPr lang="ko-KR" altLang="en-US" dirty="0" smtClean="0"/>
              <a:t> 없습니다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24207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27584" y="26064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2.56</a:t>
            </a:r>
            <a:r>
              <a:rPr lang="ko-KR" altLang="en-US" dirty="0" smtClean="0"/>
              <a:t>에 가장 근접한 </a:t>
            </a:r>
            <a:r>
              <a:rPr lang="en-US" altLang="ko-KR" dirty="0" smtClean="0"/>
              <a:t>5.10</a:t>
            </a:r>
            <a:r>
              <a:rPr lang="ko-KR" altLang="en-US" dirty="0" smtClean="0"/>
              <a:t>으로 업그레이드를 시도합니다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grpSp>
        <p:nvGrpSpPr>
          <p:cNvPr id="6" name="그룹 5"/>
          <p:cNvGrpSpPr/>
          <p:nvPr/>
        </p:nvGrpSpPr>
        <p:grpSpPr>
          <a:xfrm>
            <a:off x="1057275" y="1352550"/>
            <a:ext cx="7029450" cy="4152900"/>
            <a:chOff x="1057275" y="1352550"/>
            <a:chExt cx="7029450" cy="4152900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7275" y="1352550"/>
              <a:ext cx="7029450" cy="4152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직사각형 3"/>
            <p:cNvSpPr/>
            <p:nvPr/>
          </p:nvSpPr>
          <p:spPr>
            <a:xfrm>
              <a:off x="4572000" y="4869160"/>
              <a:ext cx="1008112" cy="216024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7330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132856"/>
            <a:ext cx="7029450" cy="415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7584" y="260648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하지만 아래와 같은 손상된 </a:t>
            </a:r>
            <a:r>
              <a:rPr lang="ko-KR" altLang="en-US" dirty="0" err="1" smtClean="0"/>
              <a:t>펌웨어라는</a:t>
            </a:r>
            <a:r>
              <a:rPr lang="ko-KR" altLang="en-US" dirty="0" smtClean="0"/>
              <a:t> 메시지와 함께 업그레이드가 진행되지 않습니다</a:t>
            </a:r>
            <a:r>
              <a:rPr lang="en-US" altLang="ko-KR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59073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46</Words>
  <Application>Microsoft Office PowerPoint</Application>
  <PresentationFormat>화면 슬라이드 쇼(4:3)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6</cp:revision>
  <dcterms:created xsi:type="dcterms:W3CDTF">2013-02-18T12:39:47Z</dcterms:created>
  <dcterms:modified xsi:type="dcterms:W3CDTF">2013-02-18T12:58:07Z</dcterms:modified>
</cp:coreProperties>
</file>