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12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2013-02-15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2013-02-15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2013-02-15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>
          <a:xfrm>
            <a:off x="2795755" y="2740569"/>
            <a:ext cx="1468400" cy="333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4247963" y="616334"/>
            <a:ext cx="2088232" cy="129614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4247963" y="3538153"/>
            <a:ext cx="2088232" cy="178784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6336195" y="1927732"/>
            <a:ext cx="0" cy="162567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4247963" y="1418241"/>
            <a:ext cx="0" cy="132232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143508" y="616187"/>
            <a:ext cx="2664295" cy="14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3383867" y="3538153"/>
            <a:ext cx="864096" cy="178784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143507" y="3538153"/>
            <a:ext cx="3240359" cy="178784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연결선 25"/>
          <p:cNvCxnSpPr/>
          <p:nvPr/>
        </p:nvCxnSpPr>
        <p:spPr>
          <a:xfrm>
            <a:off x="143509" y="603829"/>
            <a:ext cx="0" cy="339688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2796600" y="616334"/>
            <a:ext cx="11203" cy="212423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원형 37"/>
          <p:cNvSpPr/>
          <p:nvPr/>
        </p:nvSpPr>
        <p:spPr>
          <a:xfrm rot="5400000">
            <a:off x="3910408" y="1510181"/>
            <a:ext cx="792088" cy="792088"/>
          </a:xfrm>
          <a:prstGeom prst="pie">
            <a:avLst>
              <a:gd name="adj1" fmla="val 10795078"/>
              <a:gd name="adj2" fmla="val 16200000"/>
            </a:avLst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9" name="원형 38"/>
          <p:cNvSpPr/>
          <p:nvPr/>
        </p:nvSpPr>
        <p:spPr>
          <a:xfrm>
            <a:off x="3743907" y="3142109"/>
            <a:ext cx="792088" cy="792088"/>
          </a:xfrm>
          <a:prstGeom prst="pie">
            <a:avLst>
              <a:gd name="adj1" fmla="val 10795078"/>
              <a:gd name="adj2" fmla="val 16200000"/>
            </a:avLst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원형 39"/>
          <p:cNvSpPr/>
          <p:nvPr/>
        </p:nvSpPr>
        <p:spPr>
          <a:xfrm rot="16200000">
            <a:off x="4339514" y="3149868"/>
            <a:ext cx="792088" cy="792088"/>
          </a:xfrm>
          <a:prstGeom prst="pie">
            <a:avLst>
              <a:gd name="adj1" fmla="val 10795078"/>
              <a:gd name="adj2" fmla="val 16200000"/>
            </a:avLst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1" name="원형 40"/>
          <p:cNvSpPr/>
          <p:nvPr/>
        </p:nvSpPr>
        <p:spPr>
          <a:xfrm rot="16200000">
            <a:off x="2231739" y="3148133"/>
            <a:ext cx="792088" cy="792088"/>
          </a:xfrm>
          <a:prstGeom prst="pie">
            <a:avLst>
              <a:gd name="adj1" fmla="val 10795078"/>
              <a:gd name="adj2" fmla="val 16200000"/>
            </a:avLst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42" name="원형 41"/>
          <p:cNvSpPr/>
          <p:nvPr/>
        </p:nvSpPr>
        <p:spPr>
          <a:xfrm>
            <a:off x="3380116" y="2293658"/>
            <a:ext cx="922730" cy="893824"/>
          </a:xfrm>
          <a:prstGeom prst="pie">
            <a:avLst>
              <a:gd name="adj1" fmla="val 10795078"/>
              <a:gd name="adj2" fmla="val 16200000"/>
            </a:avLst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44" name="직선 화살표 연결선 43"/>
          <p:cNvCxnSpPr/>
          <p:nvPr/>
        </p:nvCxnSpPr>
        <p:spPr>
          <a:xfrm>
            <a:off x="4610163" y="319153"/>
            <a:ext cx="0" cy="297034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액자 45"/>
          <p:cNvSpPr/>
          <p:nvPr/>
        </p:nvSpPr>
        <p:spPr>
          <a:xfrm>
            <a:off x="4696197" y="657833"/>
            <a:ext cx="308652" cy="144016"/>
          </a:xfrm>
          <a:prstGeom prst="fram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743907" y="7434"/>
            <a:ext cx="2092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인터넷케이블 들어오는 곳</a:t>
            </a:r>
            <a:endParaRPr lang="ko-KR" altLang="en-US" sz="1200" dirty="0"/>
          </a:p>
        </p:txBody>
      </p:sp>
      <p:sp>
        <p:nvSpPr>
          <p:cNvPr id="49" name="TextBox 48"/>
          <p:cNvSpPr txBox="1"/>
          <p:nvPr/>
        </p:nvSpPr>
        <p:spPr>
          <a:xfrm>
            <a:off x="4938938" y="591340"/>
            <a:ext cx="15533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유무선공유기 위치</a:t>
            </a:r>
            <a:endParaRPr lang="ko-KR" altLang="en-US" sz="1200" dirty="0"/>
          </a:p>
        </p:txBody>
      </p:sp>
      <p:cxnSp>
        <p:nvCxnSpPr>
          <p:cNvPr id="51" name="직선 연결선 50"/>
          <p:cNvCxnSpPr/>
          <p:nvPr/>
        </p:nvCxnSpPr>
        <p:spPr>
          <a:xfrm>
            <a:off x="4878218" y="801849"/>
            <a:ext cx="0" cy="2220008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액자 51"/>
          <p:cNvSpPr/>
          <p:nvPr/>
        </p:nvSpPr>
        <p:spPr>
          <a:xfrm>
            <a:off x="2519770" y="2293658"/>
            <a:ext cx="216024" cy="414046"/>
          </a:xfrm>
          <a:prstGeom prst="fram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3" name="액자 52"/>
          <p:cNvSpPr/>
          <p:nvPr/>
        </p:nvSpPr>
        <p:spPr>
          <a:xfrm rot="16200000">
            <a:off x="1804919" y="3489898"/>
            <a:ext cx="216024" cy="414046"/>
          </a:xfrm>
          <a:prstGeom prst="fram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4" name="액자 53"/>
          <p:cNvSpPr/>
          <p:nvPr/>
        </p:nvSpPr>
        <p:spPr>
          <a:xfrm>
            <a:off x="530550" y="2935086"/>
            <a:ext cx="216024" cy="414046"/>
          </a:xfrm>
          <a:prstGeom prst="fram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55" name="직선 연결선 54"/>
          <p:cNvCxnSpPr/>
          <p:nvPr/>
        </p:nvCxnSpPr>
        <p:spPr>
          <a:xfrm>
            <a:off x="2843808" y="3021857"/>
            <a:ext cx="2072458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492304" y="616187"/>
            <a:ext cx="2292163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유무선 공유기가 방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번에 있습니다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 </a:t>
            </a:r>
            <a:endParaRPr lang="en-US" altLang="ko-KR" sz="1400" dirty="0" smtClean="0"/>
          </a:p>
          <a:p>
            <a:r>
              <a:rPr lang="ko-KR" altLang="en-US" sz="1400" dirty="0" smtClean="0"/>
              <a:t>새로 컴퓨터를 구입하면 </a:t>
            </a:r>
            <a:r>
              <a:rPr lang="ko-KR" altLang="en-US" sz="1400" dirty="0" err="1" smtClean="0"/>
              <a:t>무선랜카드를</a:t>
            </a:r>
            <a:r>
              <a:rPr lang="ko-KR" altLang="en-US" sz="1400" dirty="0" smtClean="0"/>
              <a:t> 달아서 무선인터넷에 연결해서 사용하려 합니다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err="1" smtClean="0"/>
              <a:t>빨간박스가</a:t>
            </a:r>
            <a:r>
              <a:rPr lang="ko-KR" altLang="en-US" sz="1400" dirty="0" smtClean="0"/>
              <a:t> 새 컴퓨터를 놓을 예상 위치입니다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/>
          </a:p>
          <a:p>
            <a:r>
              <a:rPr lang="ko-KR" altLang="en-US" sz="1400" dirty="0" smtClean="0"/>
              <a:t>방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에서 부터 나오는 </a:t>
            </a:r>
            <a:r>
              <a:rPr lang="ko-KR" altLang="en-US" sz="1400" dirty="0" err="1" smtClean="0"/>
              <a:t>녹색선은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스마트폰으로</a:t>
            </a:r>
            <a:r>
              <a:rPr lang="ko-KR" altLang="en-US" sz="1400" dirty="0" smtClean="0"/>
              <a:t> 무선인터넷을 </a:t>
            </a:r>
            <a:r>
              <a:rPr lang="ko-KR" altLang="en-US" sz="1400" dirty="0" err="1" smtClean="0"/>
              <a:t>잡았을때</a:t>
            </a:r>
            <a:r>
              <a:rPr lang="ko-KR" altLang="en-US" sz="1400" dirty="0" smtClean="0"/>
              <a:t> 양호한 신호가 잡히는 거리입니다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/>
          </a:p>
          <a:p>
            <a:r>
              <a:rPr lang="ko-KR" altLang="en-US" sz="1400" dirty="0" smtClean="0"/>
              <a:t>새 컴퓨터를 놓을 위치에 </a:t>
            </a:r>
            <a:r>
              <a:rPr lang="ko-KR" altLang="en-US" sz="1400" dirty="0" err="1" smtClean="0"/>
              <a:t>무선랜카드를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설치했을경우</a:t>
            </a:r>
            <a:r>
              <a:rPr lang="ko-KR" altLang="en-US" sz="1400" dirty="0" smtClean="0"/>
              <a:t> 신호가 잘 잡힐까요</a:t>
            </a:r>
            <a:r>
              <a:rPr lang="en-US" altLang="ko-KR" sz="1400" dirty="0" smtClean="0"/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36096" y="1264406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방</a:t>
            </a:r>
            <a:r>
              <a:rPr lang="en-US" altLang="ko-KR" dirty="0" smtClean="0"/>
              <a:t>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082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55</Words>
  <Application>Microsoft Office PowerPoint</Application>
  <PresentationFormat>화면 슬라이드 쇼(4:3)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admin</cp:lastModifiedBy>
  <cp:revision>7</cp:revision>
  <dcterms:created xsi:type="dcterms:W3CDTF">2006-10-05T04:04:58Z</dcterms:created>
  <dcterms:modified xsi:type="dcterms:W3CDTF">2013-02-14T16:25:33Z</dcterms:modified>
</cp:coreProperties>
</file>