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2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738B-8BB7-40B0-A19F-225FCA26C0E5}" type="datetimeFigureOut">
              <a:rPr lang="ko-KR" altLang="en-US" smtClean="0"/>
              <a:t>2010-06-07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C462-E9E8-46AD-BE4A-EAC83D4DF37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738B-8BB7-40B0-A19F-225FCA26C0E5}" type="datetimeFigureOut">
              <a:rPr lang="ko-KR" altLang="en-US" smtClean="0"/>
              <a:t>2010-06-07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C462-E9E8-46AD-BE4A-EAC83D4DF37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738B-8BB7-40B0-A19F-225FCA26C0E5}" type="datetimeFigureOut">
              <a:rPr lang="ko-KR" altLang="en-US" smtClean="0"/>
              <a:t>2010-06-07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C462-E9E8-46AD-BE4A-EAC83D4DF37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738B-8BB7-40B0-A19F-225FCA26C0E5}" type="datetimeFigureOut">
              <a:rPr lang="ko-KR" altLang="en-US" smtClean="0"/>
              <a:t>2010-06-07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C462-E9E8-46AD-BE4A-EAC83D4DF37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738B-8BB7-40B0-A19F-225FCA26C0E5}" type="datetimeFigureOut">
              <a:rPr lang="ko-KR" altLang="en-US" smtClean="0"/>
              <a:t>2010-06-07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C462-E9E8-46AD-BE4A-EAC83D4DF37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738B-8BB7-40B0-A19F-225FCA26C0E5}" type="datetimeFigureOut">
              <a:rPr lang="ko-KR" altLang="en-US" smtClean="0"/>
              <a:t>2010-06-07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C462-E9E8-46AD-BE4A-EAC83D4DF37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738B-8BB7-40B0-A19F-225FCA26C0E5}" type="datetimeFigureOut">
              <a:rPr lang="ko-KR" altLang="en-US" smtClean="0"/>
              <a:t>2010-06-07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C462-E9E8-46AD-BE4A-EAC83D4DF37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738B-8BB7-40B0-A19F-225FCA26C0E5}" type="datetimeFigureOut">
              <a:rPr lang="ko-KR" altLang="en-US" smtClean="0"/>
              <a:t>2010-06-07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C462-E9E8-46AD-BE4A-EAC83D4DF37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738B-8BB7-40B0-A19F-225FCA26C0E5}" type="datetimeFigureOut">
              <a:rPr lang="ko-KR" altLang="en-US" smtClean="0"/>
              <a:t>2010-06-07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C462-E9E8-46AD-BE4A-EAC83D4DF37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738B-8BB7-40B0-A19F-225FCA26C0E5}" type="datetimeFigureOut">
              <a:rPr lang="ko-KR" altLang="en-US" smtClean="0"/>
              <a:t>2010-06-07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C462-E9E8-46AD-BE4A-EAC83D4DF37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738B-8BB7-40B0-A19F-225FCA26C0E5}" type="datetimeFigureOut">
              <a:rPr lang="ko-KR" altLang="en-US" smtClean="0"/>
              <a:t>2010-06-07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7C462-E9E8-46AD-BE4A-EAC83D4DF37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1738B-8BB7-40B0-A19F-225FCA26C0E5}" type="datetimeFigureOut">
              <a:rPr lang="ko-KR" altLang="en-US" smtClean="0"/>
              <a:t>2010-06-07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7C462-E9E8-46AD-BE4A-EAC83D4DF37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854915"/>
          </a:xfrm>
        </p:spPr>
        <p:txBody>
          <a:bodyPr/>
          <a:lstStyle/>
          <a:p>
            <a:r>
              <a:rPr lang="ko-KR" altLang="en-US" dirty="0" smtClean="0"/>
              <a:t>설정 후 네트워크 상태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그림 3" descr="설정 후 네트워크 상태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29114" y="1687145"/>
            <a:ext cx="3285960" cy="48851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854915"/>
          </a:xfrm>
        </p:spPr>
        <p:txBody>
          <a:bodyPr/>
          <a:lstStyle/>
          <a:p>
            <a:r>
              <a:rPr lang="ko-KR" altLang="en-US" dirty="0" smtClean="0"/>
              <a:t>관리도구</a:t>
            </a:r>
            <a:r>
              <a:rPr lang="en-US" altLang="ko-KR" dirty="0" smtClean="0"/>
              <a:t>(</a:t>
            </a:r>
            <a:r>
              <a:rPr lang="ko-KR" altLang="en-US" dirty="0" smtClean="0"/>
              <a:t>무선 설정 </a:t>
            </a:r>
            <a:r>
              <a:rPr lang="en-US" altLang="ko-KR" dirty="0" smtClean="0"/>
              <a:t>/ </a:t>
            </a:r>
            <a:r>
              <a:rPr lang="ko-KR" altLang="en-US" dirty="0" smtClean="0"/>
              <a:t>보안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" name="그림 4" descr="관리도구(무선 설정 및 보안)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4126" y="1357298"/>
            <a:ext cx="8395747" cy="550070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854915"/>
          </a:xfrm>
        </p:spPr>
        <p:txBody>
          <a:bodyPr/>
          <a:lstStyle/>
          <a:p>
            <a:r>
              <a:rPr lang="ko-KR" altLang="en-US" dirty="0" smtClean="0"/>
              <a:t>관리도구</a:t>
            </a:r>
            <a:r>
              <a:rPr lang="en-US" altLang="ko-KR" dirty="0" smtClean="0"/>
              <a:t>(</a:t>
            </a:r>
            <a:r>
              <a:rPr lang="ko-KR" altLang="en-US" dirty="0" smtClean="0"/>
              <a:t>시스템 요약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6" name="그림 5" descr="관리도구(시스템 요약 정보)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3467" y="1357298"/>
            <a:ext cx="8377065" cy="550070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854915"/>
          </a:xfrm>
        </p:spPr>
        <p:txBody>
          <a:bodyPr/>
          <a:lstStyle/>
          <a:p>
            <a:r>
              <a:rPr lang="ko-KR" altLang="en-US" dirty="0" smtClean="0"/>
              <a:t>관리도구</a:t>
            </a:r>
            <a:r>
              <a:rPr lang="en-US" altLang="ko-KR" dirty="0" smtClean="0"/>
              <a:t>(</a:t>
            </a:r>
            <a:r>
              <a:rPr lang="ko-KR" altLang="en-US" dirty="0" smtClean="0"/>
              <a:t>인터넷 설정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6" name="그림 5" descr="관리도구(인터넷 연결 설정)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681" y="1357298"/>
            <a:ext cx="8344637" cy="550070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854915"/>
          </a:xfrm>
        </p:spPr>
        <p:txBody>
          <a:bodyPr/>
          <a:lstStyle/>
          <a:p>
            <a:r>
              <a:rPr lang="ko-KR" altLang="en-US" dirty="0" smtClean="0"/>
              <a:t>무선설정</a:t>
            </a:r>
            <a:r>
              <a:rPr lang="en-US" altLang="ko-KR" dirty="0" smtClean="0"/>
              <a:t>(</a:t>
            </a:r>
            <a:r>
              <a:rPr lang="ko-KR" altLang="en-US" dirty="0" smtClean="0"/>
              <a:t>네트워크 내용 확인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" name="그림 4" descr="무선 설정(네트워크 내용확인)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1543285"/>
            <a:ext cx="7000924" cy="488611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854915"/>
          </a:xfrm>
        </p:spPr>
        <p:txBody>
          <a:bodyPr/>
          <a:lstStyle/>
          <a:p>
            <a:r>
              <a:rPr lang="ko-KR" altLang="en-US" dirty="0" smtClean="0"/>
              <a:t>무선설정</a:t>
            </a:r>
            <a:r>
              <a:rPr lang="en-US" altLang="ko-KR" dirty="0" smtClean="0"/>
              <a:t>(</a:t>
            </a:r>
            <a:r>
              <a:rPr lang="ko-KR" altLang="en-US" dirty="0" smtClean="0"/>
              <a:t>네트워크 이름 입력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6" name="그림 5" descr="무선 설정(네트워크 이름)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1557571"/>
            <a:ext cx="7429552" cy="49432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854915"/>
          </a:xfrm>
        </p:spPr>
        <p:txBody>
          <a:bodyPr/>
          <a:lstStyle/>
          <a:p>
            <a:r>
              <a:rPr lang="ko-KR" altLang="en-US" dirty="0" smtClean="0"/>
              <a:t>무선설정</a:t>
            </a:r>
            <a:r>
              <a:rPr lang="en-US" altLang="ko-KR" dirty="0" smtClean="0"/>
              <a:t>(</a:t>
            </a:r>
            <a:r>
              <a:rPr lang="ko-KR" altLang="en-US" dirty="0" smtClean="0"/>
              <a:t>비밀번호 설정</a:t>
            </a:r>
            <a:r>
              <a:rPr lang="en-US" altLang="ko-KR" smtClean="0"/>
              <a:t>/64bit)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6" name="그림 5" descr="무선 설정(비밀번호 설정 64bit)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5" y="1552809"/>
            <a:ext cx="7572430" cy="47337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40</Words>
  <Application>Microsoft Office PowerPoint</Application>
  <PresentationFormat>화면 슬라이드 쇼(4:3)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설정 후 네트워크 상태</vt:lpstr>
      <vt:lpstr>관리도구(무선 설정 / 보안)</vt:lpstr>
      <vt:lpstr>관리도구(시스템 요약)</vt:lpstr>
      <vt:lpstr>관리도구(인터넷 설정)</vt:lpstr>
      <vt:lpstr>무선설정(네트워크 내용 확인)</vt:lpstr>
      <vt:lpstr>무선설정(네트워크 이름 입력)</vt:lpstr>
      <vt:lpstr>무선설정(비밀번호 설정/64bit)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설정 후 네트워크 상태</dc:title>
  <dc:creator>박상준</dc:creator>
  <cp:lastModifiedBy>박상준</cp:lastModifiedBy>
  <cp:revision>1</cp:revision>
  <dcterms:created xsi:type="dcterms:W3CDTF">2010-06-07T01:16:29Z</dcterms:created>
  <dcterms:modified xsi:type="dcterms:W3CDTF">2010-06-07T01:21:09Z</dcterms:modified>
</cp:coreProperties>
</file>