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156" y="16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1D5ECC-8D05-411A-9ADC-4CE2D7BE7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FB926C7-E4C6-4046-8DE8-BC1D12345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99F62F-95CA-4930-A1DE-6F9B1FD3D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D0AD4C-2DDF-41DE-86CC-7A52EEE00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BB9161-C274-473A-8BDE-6391679F8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82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970BF4-6554-4DF6-91A2-C1876438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E11F8EE-EC3B-4F78-9CAA-8F180F900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DE8D39-CBBC-42D5-87AB-CA091217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F25852-9832-46D9-AB5D-44432A15A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959562-2E78-49D8-955C-F109D364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84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6915210-3B01-43F2-B9FA-72CD20B342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62E3E09-BDB5-4C3B-B4B9-90399D099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F9EEBD-8596-42EB-8BCB-4D45F1103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C142C2-BE99-4FD2-97E9-9A4A98361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2DA5C3-BDD2-47F3-A689-2847F26B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71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E47B9B-E062-4B2C-8F50-D04EDF38C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D202A7-1C24-4C77-8D59-9A6CC816B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FCDBFB1-3952-47CE-91FA-54AD942D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F21D36-0EB4-40BB-B957-26A95661B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BBA516-3475-4B5C-9D58-927E5161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516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146253-68BB-43AC-9726-06A3BC859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14459D-62B3-4323-97F9-68C17D5BF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1915999-1B31-4904-B70D-118B1049D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B7CF75-9BC2-4B48-B455-806D3DFD1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B3EA26-F2EF-499B-AE07-B0E1F0D3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6306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DC3390-414E-4493-BB5F-DE0E63E8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8A19F16-224B-4F65-8FFD-B96973371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EB1BBA7-F0DA-4641-BD7C-DAB56F471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4CA9C8-47A5-4BEB-B6D2-3C8216676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E3DE008-7BCF-486C-BA6E-9995C0F60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B3D62F-76CF-4D5A-A304-154E1B9D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86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591432-1597-44AD-A635-638A5281E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319A5E-D4E3-418A-BD0B-D212FD70B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F047C4F-5116-4861-9D0D-EFDBB797D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9A9D746-5AF2-4FE6-BC85-1CE490968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0107891-688E-4E64-8D6D-7607CDFFE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3DECE0E-FAA4-417A-AD5A-9F6229D7A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89948CB-58C6-473D-9FB2-8A8B96E30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E6C8E0-6501-406A-BA23-60442780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91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F838AD-01B2-4CAB-819E-AD9414A46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C1933A9-8835-4291-BC77-034E240CD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ED4C43-1C77-4B7A-85EB-7B80821C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665CD0C-A911-4BEF-B44D-F720F11CC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83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D1DF7BA-2A9F-412C-AA29-6E342868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1F0840A-F63A-42C2-8A60-B1E8943D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2DAAF12-EEDD-4A3A-A4D6-CCAAABC5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38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36BAD8-F186-497D-8EEF-4F043FFF8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13B08-E8FD-4CC3-B7DF-1DF8C23D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61998A4-25B7-4A1F-BDC9-36B6AD0C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389AB6-9812-4C77-9981-120CDF66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6746D0-C56E-4688-A73C-168F59CA5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73B8D06-B628-4810-83CE-D5AA6897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91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4B56E3-E02C-4882-8175-59A9711B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29B9FD-0CE4-4404-AF34-80DF48FB86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3D77C67-4855-4379-B28C-1AAA04F5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AC22348-FA55-4FA8-B4BE-EC43E16E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1CA389A-0DC3-4EEF-8E51-AB3187D2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C43B1FB-C9AF-4597-9CA6-76CDA9DC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03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BF923F-292B-4311-A41A-DEB2C447C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FB7D7D-EDAF-4545-A33B-5DDCD7EF1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11AEE4-18C3-4264-9EDF-571BF965D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C17C3-0988-42B6-84F3-96B9C3E502BC}" type="datetimeFigureOut">
              <a:rPr lang="ko-KR" altLang="en-US" smtClean="0"/>
              <a:t>2022-03-29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2102EB-C5FF-4977-80E5-CD680B87E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B84054-F3EF-4EB4-AD0C-3DB90EDB3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D2573-DB9D-4994-A5E0-1812DD608D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06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ADE69E0-2F65-4A17-9866-49C9C928D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393"/>
            <a:ext cx="12192000" cy="5962633"/>
          </a:xfrm>
          <a:prstGeom prst="rect">
            <a:avLst/>
          </a:prstGeom>
        </p:spPr>
      </p:pic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0DAFB96B-3012-45C5-BBA0-166B8E86D2D6}"/>
              </a:ext>
            </a:extLst>
          </p:cNvPr>
          <p:cNvCxnSpPr>
            <a:cxnSpLocks/>
          </p:cNvCxnSpPr>
          <p:nvPr/>
        </p:nvCxnSpPr>
        <p:spPr>
          <a:xfrm>
            <a:off x="8367916" y="1202332"/>
            <a:ext cx="0" cy="248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78155D14-97DA-4A6A-A43F-E12988396BB4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5568846" y="2698225"/>
            <a:ext cx="82447" cy="562132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E2A97131-362F-450D-A79C-BDB6205C9C90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568846" y="3260357"/>
            <a:ext cx="82447" cy="555888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AD77B86-98AA-4BCE-A622-07FE794FE117}"/>
              </a:ext>
            </a:extLst>
          </p:cNvPr>
          <p:cNvGrpSpPr/>
          <p:nvPr/>
        </p:nvGrpSpPr>
        <p:grpSpPr>
          <a:xfrm flipH="1">
            <a:off x="6296491" y="2698225"/>
            <a:ext cx="187377" cy="1118020"/>
            <a:chOff x="5568846" y="2263515"/>
            <a:chExt cx="187377" cy="1118020"/>
          </a:xfrm>
        </p:grpSpPr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409B2F53-DC34-43DB-80C7-3E1DA4A47D8B}"/>
                </a:ext>
              </a:extLst>
            </p:cNvPr>
            <p:cNvCxnSpPr/>
            <p:nvPr/>
          </p:nvCxnSpPr>
          <p:spPr>
            <a:xfrm flipH="1" flipV="1">
              <a:off x="5568846" y="2263515"/>
              <a:ext cx="187377" cy="562132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1FC95CC6-E438-4B21-8FC9-6C9A8621AD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8846" y="2819403"/>
              <a:ext cx="187377" cy="562132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F166C4E-550A-4477-A496-A6377FDF555A}"/>
              </a:ext>
            </a:extLst>
          </p:cNvPr>
          <p:cNvSpPr/>
          <p:nvPr/>
        </p:nvSpPr>
        <p:spPr>
          <a:xfrm>
            <a:off x="5651293" y="3125447"/>
            <a:ext cx="667060" cy="269820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/>
              <a:t>IPTIME</a:t>
            </a:r>
          </a:p>
          <a:p>
            <a:pPr algn="ctr"/>
            <a:r>
              <a:rPr lang="en-US" altLang="ko-KR" sz="900" b="1" dirty="0"/>
              <a:t>HUB</a:t>
            </a:r>
            <a:endParaRPr lang="ko-KR" altLang="en-US" sz="900" b="1" dirty="0"/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1E09A8C3-73E3-45C8-9EB4-769790D5A614}"/>
              </a:ext>
            </a:extLst>
          </p:cNvPr>
          <p:cNvCxnSpPr>
            <a:cxnSpLocks/>
          </p:cNvCxnSpPr>
          <p:nvPr/>
        </p:nvCxnSpPr>
        <p:spPr>
          <a:xfrm>
            <a:off x="5987321" y="3395267"/>
            <a:ext cx="0" cy="1716374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75A53AD-2F37-428C-82A4-B552D41D793B}"/>
              </a:ext>
            </a:extLst>
          </p:cNvPr>
          <p:cNvSpPr/>
          <p:nvPr/>
        </p:nvSpPr>
        <p:spPr>
          <a:xfrm>
            <a:off x="8027575" y="1326626"/>
            <a:ext cx="652072" cy="26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MODEM</a:t>
            </a:r>
            <a:endParaRPr lang="ko-KR" altLang="en-US" sz="800" b="1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CB12A4D5-A95B-4D2B-8048-9D95A08BBE74}"/>
              </a:ext>
            </a:extLst>
          </p:cNvPr>
          <p:cNvSpPr/>
          <p:nvPr/>
        </p:nvSpPr>
        <p:spPr>
          <a:xfrm>
            <a:off x="7274319" y="1326626"/>
            <a:ext cx="652072" cy="26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KT </a:t>
            </a:r>
            <a:r>
              <a:rPr lang="en-US" altLang="ko-KR" sz="800" b="1" dirty="0" err="1"/>
              <a:t>WiFi</a:t>
            </a:r>
            <a:endParaRPr lang="ko-KR" altLang="en-US" sz="800" b="1" dirty="0"/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F36AD0CD-3A16-4AAE-846B-205A88783FDE}"/>
              </a:ext>
            </a:extLst>
          </p:cNvPr>
          <p:cNvCxnSpPr>
            <a:stCxn id="28" idx="3"/>
            <a:endCxn id="27" idx="1"/>
          </p:cNvCxnSpPr>
          <p:nvPr/>
        </p:nvCxnSpPr>
        <p:spPr>
          <a:xfrm>
            <a:off x="7926391" y="1457790"/>
            <a:ext cx="1011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5171AF7F-A107-4265-AF28-D69DE89F79B9}"/>
              </a:ext>
            </a:extLst>
          </p:cNvPr>
          <p:cNvCxnSpPr>
            <a:cxnSpLocks/>
            <a:stCxn id="37" idx="2"/>
            <a:endCxn id="11" idx="0"/>
          </p:cNvCxnSpPr>
          <p:nvPr/>
        </p:nvCxnSpPr>
        <p:spPr>
          <a:xfrm>
            <a:off x="5891135" y="1592699"/>
            <a:ext cx="93688" cy="153274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E6F431F7-1805-4FCF-8C67-6BC99B6779D3}"/>
              </a:ext>
            </a:extLst>
          </p:cNvPr>
          <p:cNvCxnSpPr>
            <a:cxnSpLocks/>
          </p:cNvCxnSpPr>
          <p:nvPr/>
        </p:nvCxnSpPr>
        <p:spPr>
          <a:xfrm flipV="1">
            <a:off x="1707390" y="581956"/>
            <a:ext cx="3910174" cy="68018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D4FE3C02-C4A4-4290-933E-0DAB2AD0EB97}"/>
              </a:ext>
            </a:extLst>
          </p:cNvPr>
          <p:cNvCxnSpPr>
            <a:cxnSpLocks/>
          </p:cNvCxnSpPr>
          <p:nvPr/>
        </p:nvCxnSpPr>
        <p:spPr>
          <a:xfrm>
            <a:off x="6325849" y="1450919"/>
            <a:ext cx="861935" cy="0"/>
          </a:xfrm>
          <a:prstGeom prst="line">
            <a:avLst/>
          </a:prstGeom>
          <a:ln w="571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91998115-BDCB-43AD-B8D0-BFD4F92C46F4}"/>
              </a:ext>
            </a:extLst>
          </p:cNvPr>
          <p:cNvCxnSpPr>
            <a:cxnSpLocks/>
          </p:cNvCxnSpPr>
          <p:nvPr/>
        </p:nvCxnSpPr>
        <p:spPr>
          <a:xfrm flipH="1">
            <a:off x="5251794" y="1555223"/>
            <a:ext cx="564508" cy="2435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DFE3FAD5-9088-4990-8609-D45EC5F2A29E}"/>
              </a:ext>
            </a:extLst>
          </p:cNvPr>
          <p:cNvSpPr/>
          <p:nvPr/>
        </p:nvSpPr>
        <p:spPr>
          <a:xfrm>
            <a:off x="5030592" y="1732608"/>
            <a:ext cx="749507" cy="26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PRINTER</a:t>
            </a:r>
            <a:endParaRPr lang="ko-KR" altLang="en-US" sz="800" b="1" dirty="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0B0E5A69-BD52-4B38-BB1F-D8E77F59D1C3}"/>
              </a:ext>
            </a:extLst>
          </p:cNvPr>
          <p:cNvSpPr/>
          <p:nvPr/>
        </p:nvSpPr>
        <p:spPr>
          <a:xfrm>
            <a:off x="5568846" y="1322879"/>
            <a:ext cx="644577" cy="269820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/>
              <a:t>IPTIME</a:t>
            </a:r>
            <a:endParaRPr lang="ko-KR" altLang="en-US" sz="900" b="1" dirty="0"/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6D9693ED-B99C-4FC3-AAD1-917A0844BC15}"/>
              </a:ext>
            </a:extLst>
          </p:cNvPr>
          <p:cNvCxnSpPr>
            <a:cxnSpLocks/>
          </p:cNvCxnSpPr>
          <p:nvPr/>
        </p:nvCxnSpPr>
        <p:spPr>
          <a:xfrm flipV="1">
            <a:off x="1827268" y="742318"/>
            <a:ext cx="3910174" cy="68018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49CD336C-266D-4053-BB91-D5A7FCFDA344}"/>
              </a:ext>
            </a:extLst>
          </p:cNvPr>
          <p:cNvCxnSpPr>
            <a:cxnSpLocks/>
          </p:cNvCxnSpPr>
          <p:nvPr/>
        </p:nvCxnSpPr>
        <p:spPr>
          <a:xfrm flipH="1" flipV="1">
            <a:off x="6054494" y="522152"/>
            <a:ext cx="4654015" cy="813365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BAD03EA0-00DE-4EE2-8372-279C56220778}"/>
              </a:ext>
            </a:extLst>
          </p:cNvPr>
          <p:cNvCxnSpPr>
            <a:cxnSpLocks/>
          </p:cNvCxnSpPr>
          <p:nvPr/>
        </p:nvCxnSpPr>
        <p:spPr>
          <a:xfrm flipH="1" flipV="1">
            <a:off x="6174372" y="682514"/>
            <a:ext cx="3908001" cy="687524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3CD93203-641A-49B2-B54C-E84B6EA8BACE}"/>
              </a:ext>
            </a:extLst>
          </p:cNvPr>
          <p:cNvSpPr/>
          <p:nvPr/>
        </p:nvSpPr>
        <p:spPr>
          <a:xfrm>
            <a:off x="5576340" y="497171"/>
            <a:ext cx="667060" cy="269820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/>
              <a:t>IPTIME</a:t>
            </a:r>
          </a:p>
          <a:p>
            <a:pPr algn="ctr"/>
            <a:r>
              <a:rPr lang="en-US" altLang="ko-KR" sz="900" b="1" dirty="0"/>
              <a:t>HUB</a:t>
            </a:r>
            <a:endParaRPr lang="ko-KR" altLang="en-US" sz="900" b="1" dirty="0"/>
          </a:p>
        </p:txBody>
      </p: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D4108398-F453-4B5B-99A3-863FB7A0DA70}"/>
              </a:ext>
            </a:extLst>
          </p:cNvPr>
          <p:cNvCxnSpPr>
            <a:cxnSpLocks/>
            <a:stCxn id="68" idx="2"/>
            <a:endCxn id="37" idx="0"/>
          </p:cNvCxnSpPr>
          <p:nvPr/>
        </p:nvCxnSpPr>
        <p:spPr>
          <a:xfrm flipH="1">
            <a:off x="5891135" y="766991"/>
            <a:ext cx="18735" cy="55588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D62C7A84-039C-450A-8C6A-6F8FFB2A24E6}"/>
              </a:ext>
            </a:extLst>
          </p:cNvPr>
          <p:cNvCxnSpPr>
            <a:cxnSpLocks/>
            <a:stCxn id="37" idx="1"/>
            <a:endCxn id="26" idx="1"/>
          </p:cNvCxnSpPr>
          <p:nvPr/>
        </p:nvCxnSpPr>
        <p:spPr>
          <a:xfrm flipH="1">
            <a:off x="4210096" y="1457789"/>
            <a:ext cx="1358750" cy="4000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9C52F970-B448-42B7-86CB-EE8196786112}"/>
              </a:ext>
            </a:extLst>
          </p:cNvPr>
          <p:cNvSpPr/>
          <p:nvPr/>
        </p:nvSpPr>
        <p:spPr>
          <a:xfrm>
            <a:off x="4210096" y="1722935"/>
            <a:ext cx="644577" cy="26982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/>
              <a:t>IPTIME</a:t>
            </a:r>
          </a:p>
          <a:p>
            <a:pPr algn="ctr"/>
            <a:r>
              <a:rPr lang="en-US" altLang="ko-KR" sz="600" b="1" dirty="0"/>
              <a:t>NAS2DUAL</a:t>
            </a:r>
            <a:endParaRPr lang="ko-KR" altLang="en-US" sz="600" b="1" dirty="0"/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BFB91353-7C0B-4B70-8AED-FDE08BA38A59}"/>
              </a:ext>
            </a:extLst>
          </p:cNvPr>
          <p:cNvCxnSpPr/>
          <p:nvPr/>
        </p:nvCxnSpPr>
        <p:spPr>
          <a:xfrm>
            <a:off x="142407" y="217355"/>
            <a:ext cx="786984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976624B-96A5-4B1C-8E73-8A1FB9178E2E}"/>
              </a:ext>
            </a:extLst>
          </p:cNvPr>
          <p:cNvSpPr txBox="1"/>
          <p:nvPr/>
        </p:nvSpPr>
        <p:spPr>
          <a:xfrm>
            <a:off x="929391" y="38102"/>
            <a:ext cx="4153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: </a:t>
            </a:r>
            <a:r>
              <a:rPr lang="en-US" altLang="ko-KR" dirty="0" err="1"/>
              <a:t>iptime</a:t>
            </a:r>
            <a:r>
              <a:rPr lang="en-US" altLang="ko-KR" dirty="0"/>
              <a:t> </a:t>
            </a:r>
            <a:r>
              <a:rPr lang="ko-KR" altLang="en-US" dirty="0"/>
              <a:t>제품 구입해서 </a:t>
            </a:r>
            <a:r>
              <a:rPr lang="ko-KR" altLang="en-US" dirty="0" err="1"/>
              <a:t>랜선</a:t>
            </a:r>
            <a:r>
              <a:rPr lang="ko-KR" altLang="en-US" dirty="0"/>
              <a:t> 운용 예정</a:t>
            </a: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6F65209A-C215-4DC9-8591-C3CC7F86D288}"/>
              </a:ext>
            </a:extLst>
          </p:cNvPr>
          <p:cNvCxnSpPr/>
          <p:nvPr/>
        </p:nvCxnSpPr>
        <p:spPr>
          <a:xfrm>
            <a:off x="142407" y="581956"/>
            <a:ext cx="786984" cy="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4E44B69-5F81-4302-80A3-AADD2E2448DE}"/>
              </a:ext>
            </a:extLst>
          </p:cNvPr>
          <p:cNvSpPr txBox="1"/>
          <p:nvPr/>
        </p:nvSpPr>
        <p:spPr>
          <a:xfrm>
            <a:off x="929391" y="397659"/>
            <a:ext cx="293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: </a:t>
            </a:r>
            <a:r>
              <a:rPr lang="ko-KR" altLang="en-US" dirty="0"/>
              <a:t>현재 사용중인 구성</a:t>
            </a:r>
            <a:r>
              <a:rPr lang="en-US" altLang="ko-KR" dirty="0"/>
              <a:t>(</a:t>
            </a:r>
            <a:r>
              <a:rPr lang="ko-KR" altLang="en-US" dirty="0" err="1"/>
              <a:t>랜선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276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57DAB7-08BA-479E-94E8-F13729CE3165}"/>
              </a:ext>
            </a:extLst>
          </p:cNvPr>
          <p:cNvSpPr txBox="1"/>
          <p:nvPr/>
        </p:nvSpPr>
        <p:spPr>
          <a:xfrm>
            <a:off x="337279" y="2143595"/>
            <a:ext cx="6494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■ 필요 사항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3</a:t>
            </a:r>
            <a:r>
              <a:rPr lang="ko-KR" altLang="en-US" dirty="0"/>
              <a:t>개의 방에서 </a:t>
            </a:r>
            <a:r>
              <a:rPr lang="en-US" altLang="ko-KR" dirty="0"/>
              <a:t>LAN</a:t>
            </a:r>
            <a:r>
              <a:rPr lang="ko-KR" altLang="en-US" dirty="0"/>
              <a:t>선과 </a:t>
            </a:r>
            <a:r>
              <a:rPr lang="en-US" altLang="ko-KR" dirty="0" err="1"/>
              <a:t>WiFi</a:t>
            </a:r>
            <a:r>
              <a:rPr lang="ko-KR" altLang="en-US" dirty="0"/>
              <a:t>로 </a:t>
            </a:r>
            <a:r>
              <a:rPr lang="en-US" altLang="ko-KR" dirty="0"/>
              <a:t>NAS</a:t>
            </a:r>
            <a:r>
              <a:rPr lang="ko-KR" altLang="en-US" dirty="0"/>
              <a:t>와 프린터 사용 필요함</a:t>
            </a:r>
            <a:r>
              <a:rPr lang="en-US" altLang="ko-KR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15F728-4632-47BB-B76F-2F55FE013A2B}"/>
              </a:ext>
            </a:extLst>
          </p:cNvPr>
          <p:cNvSpPr txBox="1"/>
          <p:nvPr/>
        </p:nvSpPr>
        <p:spPr>
          <a:xfrm>
            <a:off x="337279" y="3451486"/>
            <a:ext cx="906690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■ 문의 사항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Q1. </a:t>
            </a:r>
            <a:r>
              <a:rPr lang="ko-KR" altLang="en-US" dirty="0"/>
              <a:t>위 그림대로라면 </a:t>
            </a:r>
            <a:r>
              <a:rPr lang="en-US" altLang="ko-KR" dirty="0"/>
              <a:t>KT</a:t>
            </a:r>
            <a:r>
              <a:rPr lang="ko-KR" altLang="en-US" dirty="0"/>
              <a:t> </a:t>
            </a:r>
            <a:r>
              <a:rPr lang="en-US" altLang="ko-KR" dirty="0" err="1"/>
              <a:t>WiFi</a:t>
            </a:r>
            <a:r>
              <a:rPr lang="ko-KR" altLang="en-US" dirty="0"/>
              <a:t>공유기는 없어도 </a:t>
            </a:r>
            <a:r>
              <a:rPr lang="ko-KR" altLang="en-US" dirty="0" err="1"/>
              <a:t>되는거죠</a:t>
            </a:r>
            <a:r>
              <a:rPr lang="en-US" altLang="ko-KR" dirty="0"/>
              <a:t>?</a:t>
            </a:r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Q2. </a:t>
            </a:r>
            <a:r>
              <a:rPr lang="ko-KR" altLang="en-US" dirty="0"/>
              <a:t>위 그림대로 </a:t>
            </a:r>
            <a:r>
              <a:rPr lang="en-US" altLang="ko-KR" dirty="0" err="1"/>
              <a:t>iptime</a:t>
            </a:r>
            <a:r>
              <a:rPr lang="en-US" altLang="ko-KR" dirty="0"/>
              <a:t> </a:t>
            </a:r>
            <a:r>
              <a:rPr lang="ko-KR" altLang="en-US" dirty="0"/>
              <a:t>제품 놓는게 최선인가요</a:t>
            </a:r>
            <a:r>
              <a:rPr lang="en-US" altLang="ko-KR" dirty="0"/>
              <a:t>?</a:t>
            </a:r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Q3. (</a:t>
            </a:r>
            <a:r>
              <a:rPr lang="ko-KR" altLang="en-US" dirty="0"/>
              <a:t>최선이라면</a:t>
            </a:r>
            <a:r>
              <a:rPr lang="en-US" altLang="ko-KR" dirty="0"/>
              <a:t>,,,) </a:t>
            </a:r>
            <a:r>
              <a:rPr lang="ko-KR" altLang="en-US" dirty="0"/>
              <a:t>기가 인터넷에 맞는 최신제품 상위 </a:t>
            </a:r>
            <a:r>
              <a:rPr lang="ko-KR" altLang="en-US" dirty="0" err="1"/>
              <a:t>두모델씩</a:t>
            </a:r>
            <a:r>
              <a:rPr lang="ko-KR" altLang="en-US" dirty="0"/>
              <a:t> 추천 </a:t>
            </a:r>
            <a:r>
              <a:rPr lang="ko-KR" altLang="en-US" dirty="0" err="1"/>
              <a:t>요청드립니다</a:t>
            </a:r>
            <a:r>
              <a:rPr lang="en-US" altLang="ko-KR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7DC0D-5B37-433F-861A-E8834DAE473B}"/>
              </a:ext>
            </a:extLst>
          </p:cNvPr>
          <p:cNvSpPr txBox="1"/>
          <p:nvPr/>
        </p:nvSpPr>
        <p:spPr>
          <a:xfrm>
            <a:off x="337279" y="835704"/>
            <a:ext cx="20505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■ 인터넷 환경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KT </a:t>
            </a:r>
            <a:r>
              <a:rPr lang="ko-KR" altLang="en-US" dirty="0"/>
              <a:t>기가 인터넷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5981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15F728-4632-47BB-B76F-2F55FE013A2B}"/>
              </a:ext>
            </a:extLst>
          </p:cNvPr>
          <p:cNvSpPr txBox="1"/>
          <p:nvPr/>
        </p:nvSpPr>
        <p:spPr>
          <a:xfrm>
            <a:off x="367260" y="1720122"/>
            <a:ext cx="603562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안녕하세요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소기업 사무실에서 </a:t>
            </a:r>
            <a:r>
              <a:rPr lang="en-US" altLang="ko-KR" dirty="0" err="1"/>
              <a:t>iptime</a:t>
            </a:r>
            <a:r>
              <a:rPr lang="en-US" altLang="ko-KR" dirty="0"/>
              <a:t> </a:t>
            </a:r>
            <a:r>
              <a:rPr lang="ko-KR" altLang="en-US" dirty="0"/>
              <a:t>공유기</a:t>
            </a:r>
            <a:r>
              <a:rPr lang="en-US" altLang="ko-KR" dirty="0"/>
              <a:t>&amp;</a:t>
            </a:r>
            <a:r>
              <a:rPr lang="ko-KR" altLang="en-US" dirty="0"/>
              <a:t>허브 </a:t>
            </a:r>
            <a:r>
              <a:rPr lang="ko-KR" altLang="en-US" dirty="0" err="1"/>
              <a:t>구입하려합니다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첨부파일에 구성도와 문의사항 </a:t>
            </a:r>
            <a:r>
              <a:rPr lang="ko-KR" altLang="en-US" dirty="0" err="1"/>
              <a:t>적어두었습니다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이제 저도 늙어서 정말 모르겠습니다</a:t>
            </a:r>
            <a:r>
              <a:rPr lang="en-US" altLang="ko-KR" dirty="0"/>
              <a:t>. </a:t>
            </a:r>
            <a:r>
              <a:rPr lang="ko-KR" altLang="en-US" dirty="0" err="1"/>
              <a:t>ㅠ</a:t>
            </a:r>
            <a:endParaRPr lang="ko-KR" altLang="en-US" dirty="0"/>
          </a:p>
          <a:p>
            <a:endParaRPr lang="ko-KR" altLang="en-US" dirty="0"/>
          </a:p>
          <a:p>
            <a:endParaRPr lang="ko-KR" altLang="en-US" dirty="0"/>
          </a:p>
          <a:p>
            <a:endParaRPr lang="ko-KR" altLang="en-US" dirty="0"/>
          </a:p>
          <a:p>
            <a:r>
              <a:rPr lang="ko-KR" altLang="en-US" dirty="0"/>
              <a:t>함께 보면서 </a:t>
            </a:r>
            <a:r>
              <a:rPr lang="ko-KR" altLang="en-US" dirty="0" err="1"/>
              <a:t>설명해주실수</a:t>
            </a:r>
            <a:r>
              <a:rPr lang="ko-KR" altLang="en-US" dirty="0"/>
              <a:t> </a:t>
            </a:r>
            <a:r>
              <a:rPr lang="ko-KR" altLang="en-US" dirty="0" err="1"/>
              <a:t>있으실까요</a:t>
            </a:r>
            <a:r>
              <a:rPr lang="en-US" altLang="ko-K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15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110</Words>
  <Application>Microsoft Office PowerPoint</Application>
  <PresentationFormat>와이드스크린</PresentationFormat>
  <Paragraphs>38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휘</dc:creator>
  <cp:lastModifiedBy>휘</cp:lastModifiedBy>
  <cp:revision>5</cp:revision>
  <dcterms:created xsi:type="dcterms:W3CDTF">2022-03-29T06:20:58Z</dcterms:created>
  <dcterms:modified xsi:type="dcterms:W3CDTF">2022-03-29T08:58:48Z</dcterms:modified>
</cp:coreProperties>
</file>