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0" autoAdjust="0"/>
    <p:restoredTop sz="94660"/>
  </p:normalViewPr>
  <p:slideViewPr>
    <p:cSldViewPr snapToGrid="0">
      <p:cViewPr>
        <p:scale>
          <a:sx n="50" d="100"/>
          <a:sy n="50" d="100"/>
        </p:scale>
        <p:origin x="42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312724-F16D-419E-816F-462D908AC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13BB2C7-7BCC-4FF4-B470-F0C3B999D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4B2E45-3C13-4EA1-AE01-367F65246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81B3DE-8D54-489B-96FC-B36537EA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E6C4D4-D284-4674-A7F6-F9EBB4A56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11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C1B50C-3BDA-4B0D-B720-71574BBAE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0E43FAE-E0CB-45FD-9042-5C85A067A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584EF0-E66D-453E-9B59-282A9E207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B7E69A8-6E47-470C-A832-714885157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F61F97-A755-4FB6-B466-AC98AA5FD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45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0073969-ED95-40D4-8C23-189F6048C8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AAE9DC9-0509-4B30-87B2-BAED26188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DC8F4C5-D4F9-4A62-810D-0C7138838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57F93D-1084-4DAF-B549-C3A933CA5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F4329FB-D6C5-4C25-9870-A937673D8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104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A47EBC-FB86-4FB0-AD83-699B0AE1E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47BFE6-D530-4CF1-A21D-6CCC9A40F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D1561F-916D-4CF4-A936-8160DD1E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372B71-047F-4BA7-A659-D9EA5DB9D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FD7B84-986A-47A3-9A89-93C1C02B4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69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195931-3804-432C-BC40-B41430C3F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0DF8A1-65A9-4276-B51D-FD09BF038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F4EF04-6752-48CE-8359-E52BE1E8A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57C6705-FDE6-4219-9687-8B4EB544D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7B080C-3A1F-4BBB-8D85-5D7FFF54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222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F8129C-1DE4-4887-8D97-7BAE14B70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1A957E1-2F4B-42C4-8F2A-73A11BFF4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9C60F5A-A0EC-48E6-8F8F-BC1B88207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07C1B49-6399-45D9-A472-70E3549D0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69260D-B1AB-4DF0-AB06-461E5A90A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7D404F6-30C7-4D93-A9C4-C8BF1B32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55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E7659F-6920-4B52-896C-501A89523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CA9BC53-2F6B-4945-8DB4-F7E5D3275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90AA35A-040B-411F-960F-4F3AE26859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5F3E258-AAAE-468F-979E-781F72D4FB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124099C-37AA-4558-AAC8-8C8D807C91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D21834E-08B2-416A-B5CE-5D40A2D9E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44F3489-D251-4626-8B68-E7D7C83AC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7595C73-17B0-4AB0-9BA6-13F9B5CF7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7848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CA53FA-0A42-4992-B09E-6526553FB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D311784-3D6F-45A4-A6CF-75195EC80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AB2CC31-C5F9-4B9C-A9A7-B9EF176B1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D96A393-23EC-4EE9-AEEC-2ED385A0C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58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C5997C6-7974-442A-ABB6-BFA878283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271173B-BDC2-4C69-9370-18F58A48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DB5DF58-435E-4F6D-8287-E2735678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708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A2E1A7-AF07-4657-83FE-A3D68A33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A8B203B-9CC9-4753-BF41-6E37EC12B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B0F8640-E8BB-4DAF-9F35-EB76C112D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DCD9EF5-D6C8-480B-8A13-5E843A6E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8DE1A44-EC9D-4C9F-B4C6-966F1EAE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EB00560-8C98-4D93-B1BC-C716F2CA4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1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775D3D-AEC4-48DF-A07F-156B0E901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F06347-3C97-40E0-B07A-8DCE5A9A7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BF80843-8C1F-49DE-85BA-DA85EA457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4D6E86-6959-40DE-B58F-B553AD77C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DDC6E6-C691-4BB1-ADF2-3B88018D2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34AA8F1-5D9D-45EC-877A-2697530E6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89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CDAFE0D-4F09-4546-8145-898819146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5FBFE7-8448-44AC-8848-8F1177543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1BE4443-598A-478B-A30E-B1F735C2E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476ED-1006-487E-8C91-C4FB07AEF204}" type="datetimeFigureOut">
              <a:rPr lang="ko-KR" altLang="en-US" smtClean="0"/>
              <a:t>2022-03-08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B7B32B2-AF18-4A61-A9F5-54B99AD580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570694-9790-49EE-92DB-348940AD94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45478-5B57-4509-A7DC-8DF4D2BC93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46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A7E9B5-EABA-48F5-81F0-F1AAB8DF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CB2A05-5F0F-4E4E-A99C-14C7BCA03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B484A7A-599A-4FFA-AA86-70FCFEA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04800" y="111125"/>
            <a:ext cx="11372850" cy="639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19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BDB3EAD-0D9F-4542-BAD9-BDC247E75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419100" y="476250"/>
            <a:ext cx="11087100" cy="62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47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와이드스크린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Lee Inseon</dc:creator>
  <cp:lastModifiedBy>Lee Inseon</cp:lastModifiedBy>
  <cp:revision>1</cp:revision>
  <dcterms:created xsi:type="dcterms:W3CDTF">2022-03-08T02:12:09Z</dcterms:created>
  <dcterms:modified xsi:type="dcterms:W3CDTF">2022-03-08T02:15:14Z</dcterms:modified>
</cp:coreProperties>
</file>