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71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t>2022-02-07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t>2022-02-07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t>2022-02-07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t>2022-02-07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t>2022-02-07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t>2022-02-07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t>2022-02-07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t>2022-02-07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t>2022-02-07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t>2022-02-07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t>2022-02-07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30EDBD-1C2D-4C1E-B459-B60219FAB484}" type="datetimeFigureOut">
              <a:rPr lang="ko-KR" altLang="en-US" smtClean="0"/>
              <a:t>2022-02-07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DD84E-25D4-4983-8AA1-2863C96F08D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404664"/>
            <a:ext cx="52565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공유기 인터넷 사용제한 설정 </a:t>
            </a:r>
            <a:r>
              <a:rPr lang="ko-KR" altLang="en-US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문의드립니다</a:t>
            </a:r>
            <a:r>
              <a:rPr lang="ko-KR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574" y="908720"/>
            <a:ext cx="6686843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283968" y="5919663"/>
            <a:ext cx="3052439" cy="646331"/>
          </a:xfrm>
          <a:prstGeom prst="rect">
            <a:avLst/>
          </a:prstGeom>
          <a:solidFill>
            <a:srgbClr val="CCFFFF"/>
          </a:solidFill>
        </p:spPr>
        <p:txBody>
          <a:bodyPr wrap="none" rtlCol="0">
            <a:spAutoFit/>
          </a:bodyPr>
          <a:lstStyle/>
          <a:p>
            <a:r>
              <a:rPr lang="ko-KR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위 그림 빨간색 설정 부분의 </a:t>
            </a:r>
            <a:endParaRPr lang="en-US" altLang="ko-KR" sz="12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ko-KR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삭제하고자 하는 내용의 선택이 안됩니다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r>
              <a:rPr lang="ko-KR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어떻게 하면 될까요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?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타원 5"/>
          <p:cNvSpPr/>
          <p:nvPr/>
        </p:nvSpPr>
        <p:spPr>
          <a:xfrm>
            <a:off x="6773123" y="1844824"/>
            <a:ext cx="432048" cy="28083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91668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20</Words>
  <Application>Microsoft Office PowerPoint</Application>
  <PresentationFormat>화면 슬라이드 쇼(4:3)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Company>R&amp;D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Microsoft Corporation</dc:creator>
  <cp:lastModifiedBy>Administrator</cp:lastModifiedBy>
  <cp:revision>3</cp:revision>
  <dcterms:created xsi:type="dcterms:W3CDTF">2006-10-05T04:04:58Z</dcterms:created>
  <dcterms:modified xsi:type="dcterms:W3CDTF">2022-02-07T04:19:41Z</dcterms:modified>
</cp:coreProperties>
</file>