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</p:sldIdLst>
  <p:sldSz cx="9144000" cy="6858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6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72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64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53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19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21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5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856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78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05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5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34A4-816C-47B2-9856-866E07277377}" type="datetimeFigureOut">
              <a:rPr lang="ko-KR" altLang="en-US" smtClean="0"/>
              <a:t>2022-01-07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79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/>
          <p:cNvGrpSpPr/>
          <p:nvPr/>
        </p:nvGrpSpPr>
        <p:grpSpPr>
          <a:xfrm>
            <a:off x="1023102" y="1532431"/>
            <a:ext cx="7120736" cy="3522874"/>
            <a:chOff x="1207806" y="1412776"/>
            <a:chExt cx="7120736" cy="3522874"/>
          </a:xfrm>
        </p:grpSpPr>
        <p:sp>
          <p:nvSpPr>
            <p:cNvPr id="2" name="직사각형 1"/>
            <p:cNvSpPr/>
            <p:nvPr/>
          </p:nvSpPr>
          <p:spPr>
            <a:xfrm>
              <a:off x="1207806" y="3065715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/>
                <a:t>kt</a:t>
              </a:r>
              <a:r>
                <a:rPr lang="ko-KR" altLang="en-US" sz="1200" dirty="0" smtClean="0"/>
                <a:t>모뎀</a:t>
              </a:r>
              <a:endParaRPr lang="ko-KR" altLang="en-US" sz="1200" dirty="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767799" y="3110014"/>
              <a:ext cx="706029" cy="4352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/>
                <a:t>Iptime</a:t>
              </a:r>
              <a:endParaRPr lang="en-US" altLang="ko-KR" sz="1200" dirty="0" smtClean="0"/>
            </a:p>
            <a:p>
              <a:pPr algn="ctr"/>
              <a:r>
                <a:rPr lang="ko-KR" altLang="en-US" sz="1200" dirty="0" smtClean="0"/>
                <a:t>공유</a:t>
              </a:r>
              <a:r>
                <a:rPr lang="ko-KR" altLang="en-US" sz="1200" dirty="0"/>
                <a:t>기</a:t>
              </a:r>
            </a:p>
          </p:txBody>
        </p:sp>
        <p:cxnSp>
          <p:nvCxnSpPr>
            <p:cNvPr id="5" name="직선 화살표 연결선 4"/>
            <p:cNvCxnSpPr>
              <a:stCxn id="2" idx="3"/>
            </p:cNvCxnSpPr>
            <p:nvPr/>
          </p:nvCxnSpPr>
          <p:spPr>
            <a:xfrm>
              <a:off x="2143910" y="3353747"/>
              <a:ext cx="62388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직사각형 5"/>
            <p:cNvSpPr/>
            <p:nvPr/>
          </p:nvSpPr>
          <p:spPr>
            <a:xfrm>
              <a:off x="5501923" y="2240400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AX8004M</a:t>
              </a:r>
            </a:p>
          </p:txBody>
        </p:sp>
        <p:cxnSp>
          <p:nvCxnSpPr>
            <p:cNvPr id="10" name="직선 화살표 연결선 9"/>
            <p:cNvCxnSpPr/>
            <p:nvPr/>
          </p:nvCxnSpPr>
          <p:spPr>
            <a:xfrm flipV="1">
              <a:off x="4847840" y="2528432"/>
              <a:ext cx="614294" cy="7617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143910" y="3089324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공인</a:t>
              </a:r>
              <a:r>
                <a:rPr lang="en-US" altLang="ko-KR" sz="1200" dirty="0" err="1" smtClean="0"/>
                <a:t>ip</a:t>
              </a:r>
              <a:endParaRPr lang="ko-KR" altLang="en-US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06480" y="2555449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사설</a:t>
              </a:r>
              <a:r>
                <a:rPr lang="en-US" altLang="ko-KR" sz="1200" dirty="0" err="1" smtClean="0"/>
                <a:t>ip</a:t>
              </a:r>
              <a:endParaRPr lang="en-US" altLang="ko-KR" sz="1200" dirty="0" smtClean="0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479408" y="3680560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AX8004M</a:t>
              </a:r>
            </a:p>
          </p:txBody>
        </p:sp>
        <p:cxnSp>
          <p:nvCxnSpPr>
            <p:cNvPr id="20" name="직선 화살표 연결선 19"/>
            <p:cNvCxnSpPr/>
            <p:nvPr/>
          </p:nvCxnSpPr>
          <p:spPr>
            <a:xfrm>
              <a:off x="4764798" y="3327660"/>
              <a:ext cx="697336" cy="6616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706479" y="3721613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사설</a:t>
              </a:r>
              <a:r>
                <a:rPr lang="en-US" altLang="ko-KR" sz="1200" dirty="0" err="1" smtClean="0"/>
                <a:t>ip</a:t>
              </a:r>
              <a:endParaRPr lang="en-US" altLang="ko-KR" sz="1200" dirty="0" smtClean="0"/>
            </a:p>
          </p:txBody>
        </p:sp>
        <p:cxnSp>
          <p:nvCxnSpPr>
            <p:cNvPr id="26" name="직선 화살표 연결선 25"/>
            <p:cNvCxnSpPr/>
            <p:nvPr/>
          </p:nvCxnSpPr>
          <p:spPr>
            <a:xfrm flipV="1">
              <a:off x="6438027" y="2132388"/>
              <a:ext cx="654253" cy="1800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/>
            <p:cNvCxnSpPr/>
            <p:nvPr/>
          </p:nvCxnSpPr>
          <p:spPr>
            <a:xfrm>
              <a:off x="6438027" y="2693948"/>
              <a:ext cx="654253" cy="2632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7164288" y="1952368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7193295" y="2803483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7193295" y="4272446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7193295" y="3608552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cxnSp>
          <p:nvCxnSpPr>
            <p:cNvPr id="39" name="직선 화살표 연결선 38"/>
            <p:cNvCxnSpPr/>
            <p:nvPr/>
          </p:nvCxnSpPr>
          <p:spPr>
            <a:xfrm flipV="1">
              <a:off x="6438027" y="3721613"/>
              <a:ext cx="654253" cy="6695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40"/>
            <p:cNvCxnSpPr/>
            <p:nvPr/>
          </p:nvCxnSpPr>
          <p:spPr>
            <a:xfrm>
              <a:off x="6438027" y="4112608"/>
              <a:ext cx="654253" cy="33985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직사각형 44"/>
            <p:cNvSpPr/>
            <p:nvPr/>
          </p:nvSpPr>
          <p:spPr>
            <a:xfrm>
              <a:off x="4001899" y="3089324"/>
              <a:ext cx="930141" cy="4352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/>
                <a:t>Iptime</a:t>
              </a:r>
              <a:endParaRPr lang="en-US" altLang="ko-KR" sz="1200" dirty="0" smtClean="0"/>
            </a:p>
            <a:p>
              <a:pPr algn="ctr"/>
              <a:r>
                <a:rPr lang="ko-KR" altLang="en-US" sz="1200" dirty="0" smtClean="0"/>
                <a:t>허브</a:t>
              </a:r>
              <a:r>
                <a:rPr lang="en-US" altLang="ko-KR" sz="1200" dirty="0" smtClean="0"/>
                <a:t>4</a:t>
              </a:r>
              <a:r>
                <a:rPr lang="ko-KR" altLang="en-US" sz="1200" dirty="0" smtClean="0"/>
                <a:t>포트</a:t>
              </a:r>
              <a:endParaRPr lang="ko-KR" altLang="en-US" sz="1200" dirty="0"/>
            </a:p>
          </p:txBody>
        </p:sp>
        <p:cxnSp>
          <p:nvCxnSpPr>
            <p:cNvPr id="47" name="직선 화살표 연결선 46"/>
            <p:cNvCxnSpPr/>
            <p:nvPr/>
          </p:nvCxnSpPr>
          <p:spPr>
            <a:xfrm>
              <a:off x="3563888" y="3327660"/>
              <a:ext cx="3600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431963" y="2886524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사</a:t>
              </a:r>
              <a:r>
                <a:rPr lang="ko-KR" altLang="en-US" sz="1200" dirty="0"/>
                <a:t>설</a:t>
              </a:r>
              <a:r>
                <a:rPr lang="en-US" altLang="ko-KR" sz="1200" dirty="0" err="1" smtClean="0"/>
                <a:t>ip</a:t>
              </a:r>
              <a:endParaRPr lang="ko-KR" altLang="en-US" sz="12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193295" y="4658651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192.168.0.250</a:t>
              </a:r>
              <a:endParaRPr lang="ko-KR" altLang="en-US" sz="12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170939" y="3979625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192.168.0.251</a:t>
              </a:r>
              <a:endParaRPr lang="ko-KR" altLang="en-US" sz="12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189016" y="3197420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192.168.0.252</a:t>
              </a:r>
              <a:endParaRPr lang="ko-KR" altLang="en-US" sz="12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156898" y="2312408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192.168.0.253</a:t>
              </a:r>
              <a:endParaRPr lang="ko-KR" altLang="en-US" sz="12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133819" y="1412776"/>
              <a:ext cx="9300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 smtClean="0"/>
                <a:t>익스텐더</a:t>
              </a:r>
              <a:endParaRPr lang="en-US" altLang="ko-KR" sz="1200" dirty="0" smtClean="0"/>
            </a:p>
            <a:p>
              <a:r>
                <a:rPr lang="ko-KR" altLang="en-US" sz="1200" dirty="0" smtClean="0"/>
                <a:t>내부</a:t>
              </a:r>
              <a:r>
                <a:rPr lang="en-US" altLang="ko-KR" sz="1200" dirty="0" smtClean="0"/>
                <a:t>IP</a:t>
              </a:r>
              <a:r>
                <a:rPr lang="ko-KR" altLang="en-US" sz="1200" dirty="0" smtClean="0"/>
                <a:t>변경</a:t>
              </a:r>
              <a:endParaRPr lang="ko-KR" altLang="en-US" sz="1200" dirty="0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5434537" y="3472708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2</a:t>
            </a:r>
            <a:r>
              <a:rPr lang="ko-KR" altLang="en-US" dirty="0" smtClean="0"/>
              <a:t>층</a:t>
            </a:r>
            <a:endParaRPr lang="ko-KR" alt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412022" y="2014335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3</a:t>
            </a:r>
            <a:r>
              <a:rPr lang="ko-KR" altLang="en-US" dirty="0" smtClean="0"/>
              <a:t>층</a:t>
            </a:r>
            <a:endParaRPr lang="ko-KR" altLang="en-US" dirty="0"/>
          </a:p>
        </p:txBody>
      </p:sp>
      <p:cxnSp>
        <p:nvCxnSpPr>
          <p:cNvPr id="65" name="직선 화살표 연결선 64"/>
          <p:cNvCxnSpPr>
            <a:endCxn id="2" idx="1"/>
          </p:cNvCxnSpPr>
          <p:nvPr/>
        </p:nvCxnSpPr>
        <p:spPr>
          <a:xfrm flipV="1">
            <a:off x="763234" y="3473402"/>
            <a:ext cx="259868" cy="12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669533" y="2597526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</a:rPr>
              <a:t>?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 flipH="1">
            <a:off x="2411760" y="2889913"/>
            <a:ext cx="755833" cy="110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2442522" y="2947602"/>
            <a:ext cx="827841" cy="110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/>
        </p:nvSpPr>
        <p:spPr>
          <a:xfrm>
            <a:off x="5141728" y="2923138"/>
            <a:ext cx="1287086" cy="40011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n-US" altLang="ko-KR" sz="1000" b="1" dirty="0"/>
              <a:t>SSID : startupB4F</a:t>
            </a:r>
          </a:p>
          <a:p>
            <a:r>
              <a:rPr lang="en-US" altLang="ko-KR" sz="1000" b="1" dirty="0"/>
              <a:t>PW : kt001001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5119213" y="4378196"/>
            <a:ext cx="1287086" cy="40011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n-US" altLang="ko-KR" sz="1000" b="1" dirty="0"/>
              <a:t>SSID : </a:t>
            </a:r>
            <a:r>
              <a:rPr lang="en-US" altLang="ko-KR" sz="1000" b="1" dirty="0" smtClean="0"/>
              <a:t>startupB2F</a:t>
            </a:r>
            <a:endParaRPr lang="en-US" altLang="ko-KR" sz="1000" b="1" dirty="0"/>
          </a:p>
          <a:p>
            <a:r>
              <a:rPr lang="en-US" altLang="ko-KR" sz="1000" b="1" dirty="0"/>
              <a:t>PW : kt001001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3461" y="4444121"/>
            <a:ext cx="3156633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AX8004M</a:t>
            </a:r>
            <a:endParaRPr lang="en-US" altLang="ko-KR" sz="1200" dirty="0"/>
          </a:p>
          <a:p>
            <a:r>
              <a:rPr lang="en-US" altLang="ko-KR" sz="1200" dirty="0" smtClean="0"/>
              <a:t>Mesh </a:t>
            </a:r>
            <a:r>
              <a:rPr lang="ko-KR" altLang="en-US" sz="1200" dirty="0" smtClean="0"/>
              <a:t>기능을 사용하지 않고 </a:t>
            </a:r>
            <a:r>
              <a:rPr lang="en-US" altLang="ko-KR" sz="1200" dirty="0" smtClean="0"/>
              <a:t>SSID</a:t>
            </a:r>
            <a:r>
              <a:rPr lang="ko-KR" altLang="en-US" sz="1200" dirty="0" smtClean="0"/>
              <a:t>만 다르게</a:t>
            </a:r>
            <a:endParaRPr lang="ko-KR" altLang="en-US" sz="1200" dirty="0"/>
          </a:p>
        </p:txBody>
      </p:sp>
      <p:cxnSp>
        <p:nvCxnSpPr>
          <p:cNvPr id="17" name="직선 화살표 연결선 16"/>
          <p:cNvCxnSpPr>
            <a:stCxn id="15" idx="3"/>
          </p:cNvCxnSpPr>
          <p:nvPr/>
        </p:nvCxnSpPr>
        <p:spPr>
          <a:xfrm flipV="1">
            <a:off x="4580094" y="3347478"/>
            <a:ext cx="539119" cy="13274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>
            <a:stCxn id="15" idx="3"/>
            <a:endCxn id="40" idx="1"/>
          </p:cNvCxnSpPr>
          <p:nvPr/>
        </p:nvCxnSpPr>
        <p:spPr>
          <a:xfrm flipV="1">
            <a:off x="4580094" y="4578251"/>
            <a:ext cx="539119" cy="967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19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" name="표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229701"/>
              </p:ext>
            </p:extLst>
          </p:nvPr>
        </p:nvGraphicFramePr>
        <p:xfrm>
          <a:off x="2374397" y="692696"/>
          <a:ext cx="4279726" cy="449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79726"/>
              </a:tblGrid>
              <a:tr h="4495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 err="1">
                          <a:effectLst/>
                        </a:rPr>
                        <a:t>청년창업꿈터</a:t>
                      </a:r>
                      <a:r>
                        <a:rPr lang="en-US" altLang="ko-KR" sz="1600" u="none" strike="noStrike" dirty="0">
                          <a:effectLst/>
                        </a:rPr>
                        <a:t>B</a:t>
                      </a:r>
                      <a:r>
                        <a:rPr lang="ko-KR" altLang="en-US" sz="1600" u="none" strike="noStrike" dirty="0">
                          <a:effectLst/>
                        </a:rPr>
                        <a:t>동 </a:t>
                      </a:r>
                      <a:r>
                        <a:rPr lang="en-US" altLang="ko-KR" sz="1600" u="none" strike="noStrike" dirty="0">
                          <a:effectLst/>
                        </a:rPr>
                        <a:t>WI-FI </a:t>
                      </a:r>
                      <a:r>
                        <a:rPr lang="ko-KR" altLang="en-US" sz="1600" u="none" strike="noStrike" dirty="0" smtClean="0">
                          <a:effectLst/>
                        </a:rPr>
                        <a:t>네트워크구축공사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3" name="그룹 2"/>
          <p:cNvGrpSpPr/>
          <p:nvPr/>
        </p:nvGrpSpPr>
        <p:grpSpPr>
          <a:xfrm>
            <a:off x="702856" y="1194604"/>
            <a:ext cx="7276889" cy="4796510"/>
            <a:chOff x="964602" y="1431244"/>
            <a:chExt cx="7276889" cy="4796510"/>
          </a:xfrm>
        </p:grpSpPr>
        <p:sp>
          <p:nvSpPr>
            <p:cNvPr id="271" name="TextBox 270"/>
            <p:cNvSpPr txBox="1"/>
            <p:nvPr/>
          </p:nvSpPr>
          <p:spPr>
            <a:xfrm>
              <a:off x="1615526" y="2985212"/>
              <a:ext cx="7608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rgbClr val="00B0F0"/>
                  </a:solidFill>
                </a:rPr>
                <a:t>AC220V</a:t>
              </a:r>
              <a:endParaRPr lang="ko-KR" altLang="en-US" sz="1200" b="1" dirty="0">
                <a:solidFill>
                  <a:srgbClr val="00B0F0"/>
                </a:solidFill>
              </a:endParaRPr>
            </a:p>
          </p:txBody>
        </p:sp>
        <p:grpSp>
          <p:nvGrpSpPr>
            <p:cNvPr id="403" name="그룹 402"/>
            <p:cNvGrpSpPr/>
            <p:nvPr/>
          </p:nvGrpSpPr>
          <p:grpSpPr>
            <a:xfrm>
              <a:off x="2475978" y="1431244"/>
              <a:ext cx="5264374" cy="4796510"/>
              <a:chOff x="2699792" y="1239108"/>
              <a:chExt cx="5264374" cy="4796510"/>
            </a:xfrm>
          </p:grpSpPr>
          <p:grpSp>
            <p:nvGrpSpPr>
              <p:cNvPr id="312" name="그룹 311"/>
              <p:cNvGrpSpPr/>
              <p:nvPr/>
            </p:nvGrpSpPr>
            <p:grpSpPr>
              <a:xfrm>
                <a:off x="2968592" y="1336724"/>
                <a:ext cx="4995574" cy="4698894"/>
                <a:chOff x="2968592" y="1575863"/>
                <a:chExt cx="4995574" cy="4698894"/>
              </a:xfrm>
            </p:grpSpPr>
            <p:grpSp>
              <p:nvGrpSpPr>
                <p:cNvPr id="302" name="그룹 301"/>
                <p:cNvGrpSpPr/>
                <p:nvPr/>
              </p:nvGrpSpPr>
              <p:grpSpPr>
                <a:xfrm>
                  <a:off x="2968592" y="1575863"/>
                  <a:ext cx="4995574" cy="3964483"/>
                  <a:chOff x="2049375" y="1903005"/>
                  <a:chExt cx="4995574" cy="3964483"/>
                </a:xfrm>
              </p:grpSpPr>
              <p:sp>
                <p:nvSpPr>
                  <p:cNvPr id="151" name="직사각형 150"/>
                  <p:cNvSpPr/>
                  <p:nvPr/>
                </p:nvSpPr>
                <p:spPr>
                  <a:xfrm>
                    <a:off x="2051719" y="2796307"/>
                    <a:ext cx="4986217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35" name="직사각형 134"/>
                  <p:cNvSpPr/>
                  <p:nvPr/>
                </p:nvSpPr>
                <p:spPr>
                  <a:xfrm>
                    <a:off x="2051721" y="3701760"/>
                    <a:ext cx="3850578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grpSp>
                <p:nvGrpSpPr>
                  <p:cNvPr id="139" name="그룹 138"/>
                  <p:cNvGrpSpPr/>
                  <p:nvPr/>
                </p:nvGrpSpPr>
                <p:grpSpPr>
                  <a:xfrm>
                    <a:off x="2049375" y="5497140"/>
                    <a:ext cx="3043148" cy="370348"/>
                    <a:chOff x="3851921" y="5733256"/>
                    <a:chExt cx="3827174" cy="467714"/>
                  </a:xfrm>
                </p:grpSpPr>
                <p:sp>
                  <p:nvSpPr>
                    <p:cNvPr id="149" name="직사각형 148"/>
                    <p:cNvSpPr/>
                    <p:nvPr/>
                  </p:nvSpPr>
                  <p:spPr>
                    <a:xfrm>
                      <a:off x="3851921" y="5733256"/>
                      <a:ext cx="3827174" cy="467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150" name="TextBox 149"/>
                    <p:cNvSpPr txBox="1"/>
                    <p:nvPr/>
                  </p:nvSpPr>
                  <p:spPr>
                    <a:xfrm>
                      <a:off x="4013871" y="5785134"/>
                      <a:ext cx="435859" cy="34982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ko-KR" sz="1200" dirty="0" smtClean="0"/>
                        <a:t>1F</a:t>
                      </a:r>
                      <a:endParaRPr lang="ko-KR" altLang="en-US" sz="1200" dirty="0"/>
                    </a:p>
                  </p:txBody>
                </p:sp>
              </p:grpSp>
              <p:sp>
                <p:nvSpPr>
                  <p:cNvPr id="140" name="직사각형 139"/>
                  <p:cNvSpPr/>
                  <p:nvPr/>
                </p:nvSpPr>
                <p:spPr>
                  <a:xfrm>
                    <a:off x="2064209" y="4612252"/>
                    <a:ext cx="4980740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44" name="TextBox 143"/>
                  <p:cNvSpPr txBox="1"/>
                  <p:nvPr/>
                </p:nvSpPr>
                <p:spPr>
                  <a:xfrm>
                    <a:off x="2224157" y="4804876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2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sp>
                <p:nvSpPr>
                  <p:cNvPr id="145" name="TextBox 144"/>
                  <p:cNvSpPr txBox="1"/>
                  <p:nvPr/>
                </p:nvSpPr>
                <p:spPr>
                  <a:xfrm>
                    <a:off x="2156572" y="3815253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3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sp>
                <p:nvSpPr>
                  <p:cNvPr id="146" name="TextBox 145"/>
                  <p:cNvSpPr txBox="1"/>
                  <p:nvPr/>
                </p:nvSpPr>
                <p:spPr>
                  <a:xfrm>
                    <a:off x="2135294" y="2959248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4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grpSp>
                <p:nvGrpSpPr>
                  <p:cNvPr id="270" name="그룹 269"/>
                  <p:cNvGrpSpPr/>
                  <p:nvPr/>
                </p:nvGrpSpPr>
                <p:grpSpPr>
                  <a:xfrm>
                    <a:off x="2166535" y="2407022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67" name="직사각형 266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68" name="직사각형 267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69" name="직사각형 268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287" name="직사각형 286"/>
                  <p:cNvSpPr/>
                  <p:nvPr/>
                </p:nvSpPr>
                <p:spPr>
                  <a:xfrm>
                    <a:off x="2055924" y="1903005"/>
                    <a:ext cx="4764228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88" name="TextBox 287"/>
                  <p:cNvSpPr txBox="1"/>
                  <p:nvPr/>
                </p:nvSpPr>
                <p:spPr>
                  <a:xfrm>
                    <a:off x="2138824" y="2041504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5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grpSp>
                <p:nvGrpSpPr>
                  <p:cNvPr id="290" name="그룹 289"/>
                  <p:cNvGrpSpPr/>
                  <p:nvPr/>
                </p:nvGrpSpPr>
                <p:grpSpPr>
                  <a:xfrm>
                    <a:off x="2156572" y="4227606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91" name="직사각형 290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2" name="직사각형 291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3" name="직사각형 292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grpSp>
                <p:nvGrpSpPr>
                  <p:cNvPr id="294" name="그룹 293"/>
                  <p:cNvGrpSpPr/>
                  <p:nvPr/>
                </p:nvGrpSpPr>
                <p:grpSpPr>
                  <a:xfrm>
                    <a:off x="2177207" y="3330736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95" name="직사각형 294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6" name="직사각형 295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7" name="직사각형 296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grpSp>
                <p:nvGrpSpPr>
                  <p:cNvPr id="298" name="그룹 297"/>
                  <p:cNvGrpSpPr/>
                  <p:nvPr/>
                </p:nvGrpSpPr>
                <p:grpSpPr>
                  <a:xfrm>
                    <a:off x="2153735" y="5125412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99" name="직사각형 298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00" name="직사각형 299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01" name="직사각형 300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</p:grpSp>
            <p:grpSp>
              <p:nvGrpSpPr>
                <p:cNvPr id="188" name="그룹 187"/>
                <p:cNvGrpSpPr/>
                <p:nvPr/>
              </p:nvGrpSpPr>
              <p:grpSpPr>
                <a:xfrm>
                  <a:off x="4568144" y="4286453"/>
                  <a:ext cx="706287" cy="367230"/>
                  <a:chOff x="2852348" y="738560"/>
                  <a:chExt cx="706287" cy="367230"/>
                </a:xfrm>
              </p:grpSpPr>
              <p:sp>
                <p:nvSpPr>
                  <p:cNvPr id="189" name="직사각형 188"/>
                  <p:cNvSpPr/>
                  <p:nvPr/>
                </p:nvSpPr>
                <p:spPr>
                  <a:xfrm>
                    <a:off x="3057448" y="738560"/>
                    <a:ext cx="304965" cy="226365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90" name="직선 화살표 연결선 189"/>
                  <p:cNvCxnSpPr/>
                  <p:nvPr/>
                </p:nvCxnSpPr>
                <p:spPr>
                  <a:xfrm>
                    <a:off x="3362413" y="844800"/>
                    <a:ext cx="196222" cy="8465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직선 화살표 연결선 190"/>
                  <p:cNvCxnSpPr/>
                  <p:nvPr/>
                </p:nvCxnSpPr>
                <p:spPr>
                  <a:xfrm flipH="1">
                    <a:off x="2852348" y="851742"/>
                    <a:ext cx="205100" cy="106240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2" name="직선 화살표 연결선 191"/>
                  <p:cNvCxnSpPr/>
                  <p:nvPr/>
                </p:nvCxnSpPr>
                <p:spPr>
                  <a:xfrm flipH="1">
                    <a:off x="3196865" y="957982"/>
                    <a:ext cx="2" cy="14780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7" name="그룹 186"/>
                <p:cNvGrpSpPr/>
                <p:nvPr/>
              </p:nvGrpSpPr>
              <p:grpSpPr>
                <a:xfrm>
                  <a:off x="4547251" y="2496815"/>
                  <a:ext cx="706287" cy="367230"/>
                  <a:chOff x="2852348" y="738560"/>
                  <a:chExt cx="706287" cy="367230"/>
                </a:xfrm>
              </p:grpSpPr>
              <p:sp>
                <p:nvSpPr>
                  <p:cNvPr id="180" name="직사각형 179"/>
                  <p:cNvSpPr/>
                  <p:nvPr/>
                </p:nvSpPr>
                <p:spPr>
                  <a:xfrm>
                    <a:off x="3057448" y="738560"/>
                    <a:ext cx="304965" cy="226365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81" name="직선 화살표 연결선 180"/>
                  <p:cNvCxnSpPr/>
                  <p:nvPr/>
                </p:nvCxnSpPr>
                <p:spPr>
                  <a:xfrm>
                    <a:off x="3362413" y="844800"/>
                    <a:ext cx="196222" cy="8465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직선 화살표 연결선 181"/>
                  <p:cNvCxnSpPr/>
                  <p:nvPr/>
                </p:nvCxnSpPr>
                <p:spPr>
                  <a:xfrm flipH="1">
                    <a:off x="2852348" y="851742"/>
                    <a:ext cx="205100" cy="106240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직선 화살표 연결선 185"/>
                  <p:cNvCxnSpPr/>
                  <p:nvPr/>
                </p:nvCxnSpPr>
                <p:spPr>
                  <a:xfrm flipH="1">
                    <a:off x="3196865" y="957982"/>
                    <a:ext cx="2" cy="14780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3" name="그룹 162"/>
                <p:cNvGrpSpPr/>
                <p:nvPr/>
              </p:nvGrpSpPr>
              <p:grpSpPr>
                <a:xfrm>
                  <a:off x="4715762" y="1575863"/>
                  <a:ext cx="419927" cy="376865"/>
                  <a:chOff x="7038866" y="1412776"/>
                  <a:chExt cx="419927" cy="376865"/>
                </a:xfrm>
              </p:grpSpPr>
              <p:sp>
                <p:nvSpPr>
                  <p:cNvPr id="159" name="직사각형 158"/>
                  <p:cNvSpPr/>
                  <p:nvPr/>
                </p:nvSpPr>
                <p:spPr>
                  <a:xfrm>
                    <a:off x="7168394" y="1412776"/>
                    <a:ext cx="146383" cy="223937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60" name="직선 화살표 연결선 159"/>
                  <p:cNvCxnSpPr/>
                  <p:nvPr/>
                </p:nvCxnSpPr>
                <p:spPr>
                  <a:xfrm>
                    <a:off x="7314777" y="1531450"/>
                    <a:ext cx="144016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직선 화살표 연결선 160"/>
                  <p:cNvCxnSpPr/>
                  <p:nvPr/>
                </p:nvCxnSpPr>
                <p:spPr>
                  <a:xfrm flipH="1">
                    <a:off x="7038866" y="1531450"/>
                    <a:ext cx="141649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직선 화살표 연결선 161"/>
                  <p:cNvCxnSpPr/>
                  <p:nvPr/>
                </p:nvCxnSpPr>
                <p:spPr>
                  <a:xfrm flipH="1">
                    <a:off x="7241584" y="1643418"/>
                    <a:ext cx="1" cy="14622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70" name="그룹 169"/>
                <p:cNvGrpSpPr/>
                <p:nvPr/>
              </p:nvGrpSpPr>
              <p:grpSpPr>
                <a:xfrm>
                  <a:off x="4670694" y="3383066"/>
                  <a:ext cx="419927" cy="376865"/>
                  <a:chOff x="7038866" y="1412776"/>
                  <a:chExt cx="419927" cy="376865"/>
                </a:xfrm>
              </p:grpSpPr>
              <p:sp>
                <p:nvSpPr>
                  <p:cNvPr id="171" name="직사각형 170"/>
                  <p:cNvSpPr/>
                  <p:nvPr/>
                </p:nvSpPr>
                <p:spPr>
                  <a:xfrm>
                    <a:off x="7168394" y="1412776"/>
                    <a:ext cx="146383" cy="223937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72" name="직선 화살표 연결선 171"/>
                  <p:cNvCxnSpPr/>
                  <p:nvPr/>
                </p:nvCxnSpPr>
                <p:spPr>
                  <a:xfrm>
                    <a:off x="7314777" y="1531450"/>
                    <a:ext cx="144016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직선 화살표 연결선 172"/>
                  <p:cNvCxnSpPr/>
                  <p:nvPr/>
                </p:nvCxnSpPr>
                <p:spPr>
                  <a:xfrm flipH="1">
                    <a:off x="7038866" y="1531450"/>
                    <a:ext cx="141649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직선 화살표 연결선 173"/>
                  <p:cNvCxnSpPr/>
                  <p:nvPr/>
                </p:nvCxnSpPr>
                <p:spPr>
                  <a:xfrm flipH="1">
                    <a:off x="7241584" y="1643418"/>
                    <a:ext cx="1" cy="14622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4" name="TextBox 83"/>
                <p:cNvSpPr txBox="1"/>
                <p:nvPr/>
              </p:nvSpPr>
              <p:spPr>
                <a:xfrm>
                  <a:off x="4657904" y="2785994"/>
                  <a:ext cx="877163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000" b="1" dirty="0" smtClean="0">
                      <a:solidFill>
                        <a:srgbClr val="FF0000"/>
                      </a:solidFill>
                      <a:latin typeface="Franklin Gothic Medium" panose="020B0603020102020204" pitchFamily="34" charset="0"/>
                    </a:rPr>
                    <a:t>AX8004M  2</a:t>
                  </a:r>
                  <a:endParaRPr lang="ko-KR" altLang="en-US" sz="1000" b="1" dirty="0">
                    <a:solidFill>
                      <a:srgbClr val="FF0000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grpSp>
              <p:nvGrpSpPr>
                <p:cNvPr id="307" name="그룹 306"/>
                <p:cNvGrpSpPr/>
                <p:nvPr/>
              </p:nvGrpSpPr>
              <p:grpSpPr>
                <a:xfrm>
                  <a:off x="3072952" y="5540346"/>
                  <a:ext cx="864096" cy="359391"/>
                  <a:chOff x="1215564" y="4784808"/>
                  <a:chExt cx="864096" cy="359391"/>
                </a:xfrm>
              </p:grpSpPr>
              <p:sp>
                <p:nvSpPr>
                  <p:cNvPr id="304" name="직사각형 303"/>
                  <p:cNvSpPr/>
                  <p:nvPr/>
                </p:nvSpPr>
                <p:spPr>
                  <a:xfrm>
                    <a:off x="1215564" y="4784808"/>
                    <a:ext cx="576064" cy="114036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05" name="직사각형 304"/>
                  <p:cNvSpPr/>
                  <p:nvPr/>
                </p:nvSpPr>
                <p:spPr>
                  <a:xfrm>
                    <a:off x="1370408" y="4916127"/>
                    <a:ext cx="576064" cy="114036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06" name="직사각형 305"/>
                  <p:cNvSpPr/>
                  <p:nvPr/>
                </p:nvSpPr>
                <p:spPr>
                  <a:xfrm>
                    <a:off x="1503596" y="5030163"/>
                    <a:ext cx="576064" cy="114036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308" name="직사각형 307"/>
                <p:cNvSpPr/>
                <p:nvPr/>
              </p:nvSpPr>
              <p:spPr>
                <a:xfrm>
                  <a:off x="3000436" y="5909887"/>
                  <a:ext cx="3163530" cy="36487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09" name="TextBox 308"/>
                <p:cNvSpPr txBox="1"/>
                <p:nvPr/>
              </p:nvSpPr>
              <p:spPr>
                <a:xfrm>
                  <a:off x="5670879" y="5946207"/>
                  <a:ext cx="43633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200" dirty="0" smtClean="0"/>
                    <a:t>B1F</a:t>
                  </a:r>
                  <a:endParaRPr lang="ko-KR" altLang="en-US" sz="1200" dirty="0"/>
                </a:p>
              </p:txBody>
            </p:sp>
            <p:sp>
              <p:nvSpPr>
                <p:cNvPr id="310" name="TextBox 309"/>
                <p:cNvSpPr txBox="1"/>
                <p:nvPr/>
              </p:nvSpPr>
              <p:spPr>
                <a:xfrm>
                  <a:off x="5189904" y="5923044"/>
                  <a:ext cx="56778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 smtClean="0"/>
                    <a:t>MDF</a:t>
                  </a:r>
                  <a:endParaRPr lang="ko-KR" altLang="en-US" sz="1400" dirty="0"/>
                </a:p>
              </p:txBody>
            </p:sp>
            <p:sp>
              <p:nvSpPr>
                <p:cNvPr id="311" name="직사각형 310"/>
                <p:cNvSpPr/>
                <p:nvPr/>
              </p:nvSpPr>
              <p:spPr>
                <a:xfrm>
                  <a:off x="3175202" y="5960187"/>
                  <a:ext cx="907768" cy="264269"/>
                </a:xfrm>
                <a:prstGeom prst="rect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050" b="1" dirty="0" smtClean="0">
                      <a:solidFill>
                        <a:schemeClr val="tx1"/>
                      </a:solidFill>
                    </a:rPr>
                    <a:t>HUB 8port</a:t>
                  </a:r>
                  <a:endParaRPr lang="ko-KR" altLang="en-US" sz="1050" b="1" dirty="0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18" name="직선 연결선 317"/>
              <p:cNvCxnSpPr/>
              <p:nvPr/>
            </p:nvCxnSpPr>
            <p:spPr>
              <a:xfrm>
                <a:off x="2699792" y="2370858"/>
                <a:ext cx="0" cy="351295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직선 연결선 327"/>
              <p:cNvCxnSpPr/>
              <p:nvPr/>
            </p:nvCxnSpPr>
            <p:spPr>
              <a:xfrm>
                <a:off x="2699792" y="5883808"/>
                <a:ext cx="48194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직선 연결선 333"/>
              <p:cNvCxnSpPr/>
              <p:nvPr/>
            </p:nvCxnSpPr>
            <p:spPr>
              <a:xfrm>
                <a:off x="2848045" y="4160497"/>
                <a:ext cx="6550" cy="164041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직선 연결선 335"/>
              <p:cNvCxnSpPr/>
              <p:nvPr/>
            </p:nvCxnSpPr>
            <p:spPr>
              <a:xfrm>
                <a:off x="2854595" y="5800915"/>
                <a:ext cx="320607" cy="6365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직선 화살표 연결선 348"/>
              <p:cNvCxnSpPr/>
              <p:nvPr/>
            </p:nvCxnSpPr>
            <p:spPr>
              <a:xfrm>
                <a:off x="2699792" y="2382282"/>
                <a:ext cx="201597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직선 화살표 연결선 350"/>
              <p:cNvCxnSpPr>
                <a:endCxn id="189" idx="1"/>
              </p:cNvCxnSpPr>
              <p:nvPr/>
            </p:nvCxnSpPr>
            <p:spPr>
              <a:xfrm flipV="1">
                <a:off x="2834477" y="4160497"/>
                <a:ext cx="1938767" cy="1259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직선 연결선 352"/>
              <p:cNvCxnSpPr/>
              <p:nvPr/>
            </p:nvCxnSpPr>
            <p:spPr>
              <a:xfrm>
                <a:off x="5005612" y="2006167"/>
                <a:ext cx="986584" cy="23697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직선 연결선 356"/>
              <p:cNvCxnSpPr/>
              <p:nvPr/>
            </p:nvCxnSpPr>
            <p:spPr>
              <a:xfrm>
                <a:off x="5005612" y="1998697"/>
                <a:ext cx="0" cy="213068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직선 연결선 360"/>
              <p:cNvCxnSpPr/>
              <p:nvPr/>
            </p:nvCxnSpPr>
            <p:spPr>
              <a:xfrm flipH="1" flipV="1">
                <a:off x="2825147" y="1954777"/>
                <a:ext cx="1927204" cy="4392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직선 연결선 362"/>
              <p:cNvCxnSpPr/>
              <p:nvPr/>
            </p:nvCxnSpPr>
            <p:spPr>
              <a:xfrm flipV="1">
                <a:off x="2825147" y="1239108"/>
                <a:ext cx="18661" cy="733738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직선 연결선 364"/>
              <p:cNvCxnSpPr/>
              <p:nvPr/>
            </p:nvCxnSpPr>
            <p:spPr>
              <a:xfrm>
                <a:off x="2843808" y="1239108"/>
                <a:ext cx="208191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직선 연결선 366"/>
              <p:cNvCxnSpPr/>
              <p:nvPr/>
            </p:nvCxnSpPr>
            <p:spPr>
              <a:xfrm>
                <a:off x="4800222" y="2029864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직선 연결선 368"/>
              <p:cNvCxnSpPr/>
              <p:nvPr/>
            </p:nvCxnSpPr>
            <p:spPr>
              <a:xfrm flipH="1">
                <a:off x="4806926" y="1998697"/>
                <a:ext cx="10833" cy="231329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직선 화살표 연결선 370"/>
              <p:cNvCxnSpPr>
                <a:endCxn id="159" idx="2"/>
              </p:cNvCxnSpPr>
              <p:nvPr/>
            </p:nvCxnSpPr>
            <p:spPr>
              <a:xfrm flipH="1">
                <a:off x="4918482" y="1239108"/>
                <a:ext cx="7244" cy="321553"/>
              </a:xfrm>
              <a:prstGeom prst="straightConnector1">
                <a:avLst/>
              </a:prstGeom>
              <a:ln w="28575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직선 연결선 372"/>
              <p:cNvCxnSpPr/>
              <p:nvPr/>
            </p:nvCxnSpPr>
            <p:spPr>
              <a:xfrm flipV="1">
                <a:off x="5018614" y="3812466"/>
                <a:ext cx="993126" cy="13615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직선 연결선 381"/>
              <p:cNvCxnSpPr/>
              <p:nvPr/>
            </p:nvCxnSpPr>
            <p:spPr>
              <a:xfrm>
                <a:off x="5018613" y="3826080"/>
                <a:ext cx="1" cy="206269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직선 연결선 391"/>
              <p:cNvCxnSpPr/>
              <p:nvPr/>
            </p:nvCxnSpPr>
            <p:spPr>
              <a:xfrm flipH="1" flipV="1">
                <a:off x="2854595" y="3798853"/>
                <a:ext cx="1990695" cy="27227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직선 연결선 393"/>
              <p:cNvCxnSpPr/>
              <p:nvPr/>
            </p:nvCxnSpPr>
            <p:spPr>
              <a:xfrm flipH="1">
                <a:off x="2854595" y="2971800"/>
                <a:ext cx="19906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직선 연결선 395"/>
              <p:cNvCxnSpPr/>
              <p:nvPr/>
            </p:nvCxnSpPr>
            <p:spPr>
              <a:xfrm>
                <a:off x="2854595" y="2953578"/>
                <a:ext cx="0" cy="858888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직선 화살표 연결선 399"/>
              <p:cNvCxnSpPr>
                <a:endCxn id="171" idx="0"/>
              </p:cNvCxnSpPr>
              <p:nvPr/>
            </p:nvCxnSpPr>
            <p:spPr>
              <a:xfrm>
                <a:off x="4873412" y="2971800"/>
                <a:ext cx="2" cy="172127"/>
              </a:xfrm>
              <a:prstGeom prst="straightConnector1">
                <a:avLst/>
              </a:prstGeom>
              <a:ln w="28575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직선 연결선 401"/>
              <p:cNvCxnSpPr/>
              <p:nvPr/>
            </p:nvCxnSpPr>
            <p:spPr>
              <a:xfrm>
                <a:off x="4857411" y="3826079"/>
                <a:ext cx="0" cy="20627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3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65" t="70000" r="62093" b="16522"/>
            <a:stretch/>
          </p:blipFill>
          <p:spPr bwMode="auto">
            <a:xfrm>
              <a:off x="7199869" y="5468484"/>
              <a:ext cx="631371" cy="441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097811" y="5926193"/>
              <a:ext cx="8354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/>
                <a:t>2021.12.31.</a:t>
              </a:r>
              <a:endParaRPr lang="ko-KR" altLang="en-US" sz="1000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964602" y="4388016"/>
              <a:ext cx="1465401" cy="830997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Franklin Gothic Demi" panose="020B0703020102020204" pitchFamily="34" charset="0"/>
                </a:rPr>
                <a:t>AX8004M   1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r>
                <a:rPr lang="en-US" altLang="ko-KR" sz="1200" b="1" dirty="0" smtClean="0"/>
                <a:t>192.168.0.1</a:t>
              </a:r>
            </a:p>
            <a:p>
              <a:r>
                <a:rPr lang="en-US" altLang="ko-KR" sz="1200" b="1" dirty="0" smtClean="0"/>
                <a:t>SSID : startupB2F</a:t>
              </a:r>
            </a:p>
            <a:p>
              <a:r>
                <a:rPr lang="en-US" altLang="ko-KR" sz="1200" b="1" dirty="0" smtClean="0"/>
                <a:t>PW : kt001001</a:t>
              </a:r>
              <a:endParaRPr lang="ko-KR" altLang="en-US" sz="1200" b="1" dirty="0"/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974502" y="2440303"/>
              <a:ext cx="1465401" cy="830997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Franklin Gothic Demi" panose="020B0703020102020204" pitchFamily="34" charset="0"/>
                </a:rPr>
                <a:t>AX8004M    2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r>
                <a:rPr lang="en-US" altLang="ko-KR" sz="1200" b="1" dirty="0" smtClean="0"/>
                <a:t>192.168.0.1</a:t>
              </a:r>
            </a:p>
            <a:p>
              <a:r>
                <a:rPr lang="en-US" altLang="ko-KR" sz="1200" b="1" dirty="0" smtClean="0"/>
                <a:t>SSID : startupB4F</a:t>
              </a:r>
            </a:p>
            <a:p>
              <a:r>
                <a:rPr lang="en-US" altLang="ko-KR" sz="1200" b="1" dirty="0" smtClean="0"/>
                <a:t>PW : kt001001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90653" y="1592020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ExtenderGIGA2-2 </a:t>
              </a:r>
              <a:r>
                <a:rPr lang="en-US" altLang="ko-KR" sz="1050" b="1" dirty="0">
                  <a:solidFill>
                    <a:srgbClr val="00B050"/>
                  </a:solidFill>
                </a:rPr>
                <a:t>192.168.0.253</a:t>
              </a:r>
            </a:p>
            <a:p>
              <a:r>
                <a:rPr lang="en-US" altLang="ko-KR" sz="1050" b="1" dirty="0">
                  <a:solidFill>
                    <a:srgbClr val="00B050"/>
                  </a:solidFill>
                </a:rPr>
                <a:t>startupB4F-kt001001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276" name="TextBox 275"/>
            <p:cNvSpPr txBox="1"/>
            <p:nvPr/>
          </p:nvSpPr>
          <p:spPr>
            <a:xfrm>
              <a:off x="6009790" y="2494654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ExtenderGIGA2-1 192.168.0.252</a:t>
              </a:r>
              <a:endParaRPr lang="en-US" altLang="ko-KR" sz="1050" b="1" dirty="0">
                <a:solidFill>
                  <a:srgbClr val="00B050"/>
                </a:solidFill>
              </a:endParaRPr>
            </a:p>
            <a:p>
              <a:r>
                <a:rPr lang="en-US" altLang="ko-KR" sz="1050" b="1" dirty="0">
                  <a:solidFill>
                    <a:srgbClr val="00B050"/>
                  </a:solidFill>
                </a:rPr>
                <a:t>startupB4F-kt001001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4874153" y="3397412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ExtenderGIGA1-2 192.168.0.251</a:t>
              </a:r>
              <a:endParaRPr lang="en-US" altLang="ko-KR" sz="1050" b="1" dirty="0">
                <a:solidFill>
                  <a:srgbClr val="00B050"/>
                </a:solidFill>
              </a:endParaRPr>
            </a:p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startupB2F-kt001001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278" name="TextBox 277"/>
            <p:cNvSpPr txBox="1"/>
            <p:nvPr/>
          </p:nvSpPr>
          <p:spPr>
            <a:xfrm>
              <a:off x="5978575" y="4258066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ExtenderGIGA1-1 192.168.0.250</a:t>
              </a:r>
              <a:endParaRPr lang="en-US" altLang="ko-KR" sz="1050" b="1" dirty="0">
                <a:solidFill>
                  <a:srgbClr val="00B050"/>
                </a:solidFill>
              </a:endParaRPr>
            </a:p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startupB2F-kt001001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93674" y="4821860"/>
              <a:ext cx="23362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latin typeface="맑은 고딕"/>
                  <a:ea typeface="맑은 고딕"/>
                </a:rPr>
                <a:t>※</a:t>
              </a:r>
              <a:r>
                <a:rPr lang="en-US" altLang="ko-KR" sz="1200" dirty="0" smtClean="0"/>
                <a:t>Extender</a:t>
              </a:r>
              <a:r>
                <a:rPr lang="ko-KR" altLang="en-US" sz="1200" dirty="0" smtClean="0"/>
                <a:t>내부</a:t>
              </a:r>
              <a:r>
                <a:rPr lang="en-US" altLang="ko-KR" sz="1200" dirty="0" smtClean="0"/>
                <a:t>ip:192.168.0.254</a:t>
              </a:r>
              <a:endParaRPr lang="ko-KR" altLang="en-US" sz="1200" dirty="0"/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4393753" y="4532776"/>
              <a:ext cx="8771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rgbClr val="FF0000"/>
                  </a:solidFill>
                  <a:latin typeface="Franklin Gothic Medium" panose="020B0603020102020204" pitchFamily="34" charset="0"/>
                </a:rPr>
                <a:t>AX8004M  1</a:t>
              </a:r>
              <a:endParaRPr lang="ko-KR" altLang="en-US" sz="1000" b="1" dirty="0">
                <a:solidFill>
                  <a:srgbClr val="FF0000"/>
                </a:solidFill>
                <a:latin typeface="Franklin Gothic Medium" panose="020B0603020102020204" pitchFamily="34" charset="0"/>
              </a:endParaRPr>
            </a:p>
          </p:txBody>
        </p:sp>
        <p:cxnSp>
          <p:nvCxnSpPr>
            <p:cNvPr id="17" name="직선 화살표 연결선 16"/>
            <p:cNvCxnSpPr/>
            <p:nvPr/>
          </p:nvCxnSpPr>
          <p:spPr>
            <a:xfrm flipH="1">
              <a:off x="3907229" y="6037704"/>
              <a:ext cx="457723" cy="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27579" y="5906818"/>
              <a:ext cx="7524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err="1" smtClean="0"/>
                <a:t>kt</a:t>
              </a:r>
              <a:r>
                <a:rPr lang="ko-KR" altLang="en-US" sz="1200" dirty="0" smtClean="0"/>
                <a:t>공인</a:t>
              </a:r>
              <a:r>
                <a:rPr lang="en-US" altLang="ko-KR" sz="1200" dirty="0" smtClean="0"/>
                <a:t>IP</a:t>
              </a:r>
              <a:endParaRPr lang="ko-KR" altLang="en-US" sz="1200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314523" y="3781576"/>
            <a:ext cx="423314" cy="580447"/>
            <a:chOff x="7418775" y="554417"/>
            <a:chExt cx="423314" cy="580447"/>
          </a:xfrm>
        </p:grpSpPr>
        <p:sp>
          <p:nvSpPr>
            <p:cNvPr id="280" name="직사각형 279"/>
            <p:cNvSpPr/>
            <p:nvPr/>
          </p:nvSpPr>
          <p:spPr>
            <a:xfrm>
              <a:off x="7561379" y="764704"/>
              <a:ext cx="146383" cy="22393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81" name="직선 화살표 연결선 280"/>
            <p:cNvCxnSpPr/>
            <p:nvPr/>
          </p:nvCxnSpPr>
          <p:spPr>
            <a:xfrm>
              <a:off x="7698073" y="848277"/>
              <a:ext cx="144016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직선 화살표 연결선 281"/>
            <p:cNvCxnSpPr/>
            <p:nvPr/>
          </p:nvCxnSpPr>
          <p:spPr>
            <a:xfrm flipH="1">
              <a:off x="7418775" y="848277"/>
              <a:ext cx="141649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직선 화살표 연결선 282"/>
            <p:cNvCxnSpPr/>
            <p:nvPr/>
          </p:nvCxnSpPr>
          <p:spPr>
            <a:xfrm flipH="1">
              <a:off x="7621685" y="988641"/>
              <a:ext cx="1" cy="146223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직선 화살표 연결선 283"/>
            <p:cNvCxnSpPr/>
            <p:nvPr/>
          </p:nvCxnSpPr>
          <p:spPr>
            <a:xfrm>
              <a:off x="7614038" y="554417"/>
              <a:ext cx="7647" cy="236848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5" name="그룹 284"/>
          <p:cNvGrpSpPr/>
          <p:nvPr/>
        </p:nvGrpSpPr>
        <p:grpSpPr>
          <a:xfrm>
            <a:off x="5299937" y="1983619"/>
            <a:ext cx="448107" cy="535119"/>
            <a:chOff x="7418775" y="554417"/>
            <a:chExt cx="423314" cy="580447"/>
          </a:xfrm>
        </p:grpSpPr>
        <p:sp>
          <p:nvSpPr>
            <p:cNvPr id="286" name="직사각형 285"/>
            <p:cNvSpPr/>
            <p:nvPr/>
          </p:nvSpPr>
          <p:spPr>
            <a:xfrm>
              <a:off x="7561379" y="764704"/>
              <a:ext cx="146383" cy="22393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89" name="직선 화살표 연결선 288"/>
            <p:cNvCxnSpPr/>
            <p:nvPr/>
          </p:nvCxnSpPr>
          <p:spPr>
            <a:xfrm>
              <a:off x="7698073" y="848277"/>
              <a:ext cx="144016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직선 화살표 연결선 302"/>
            <p:cNvCxnSpPr/>
            <p:nvPr/>
          </p:nvCxnSpPr>
          <p:spPr>
            <a:xfrm flipH="1">
              <a:off x="7418775" y="848277"/>
              <a:ext cx="141649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직선 화살표 연결선 312"/>
            <p:cNvCxnSpPr/>
            <p:nvPr/>
          </p:nvCxnSpPr>
          <p:spPr>
            <a:xfrm flipH="1">
              <a:off x="7621685" y="988641"/>
              <a:ext cx="1" cy="146223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직선 화살표 연결선 313"/>
            <p:cNvCxnSpPr/>
            <p:nvPr/>
          </p:nvCxnSpPr>
          <p:spPr>
            <a:xfrm>
              <a:off x="7614038" y="554417"/>
              <a:ext cx="7647" cy="236848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/>
          <p:cNvGrpSpPr/>
          <p:nvPr/>
        </p:nvGrpSpPr>
        <p:grpSpPr>
          <a:xfrm>
            <a:off x="3441133" y="4166659"/>
            <a:ext cx="488194" cy="331862"/>
            <a:chOff x="7969845" y="836712"/>
            <a:chExt cx="488194" cy="331862"/>
          </a:xfrm>
        </p:grpSpPr>
        <p:pic>
          <p:nvPicPr>
            <p:cNvPr id="315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6" name="그룹 315"/>
          <p:cNvGrpSpPr/>
          <p:nvPr/>
        </p:nvGrpSpPr>
        <p:grpSpPr>
          <a:xfrm>
            <a:off x="3451488" y="3181624"/>
            <a:ext cx="488194" cy="331862"/>
            <a:chOff x="7969845" y="836712"/>
            <a:chExt cx="488194" cy="331862"/>
          </a:xfrm>
        </p:grpSpPr>
        <p:pic>
          <p:nvPicPr>
            <p:cNvPr id="317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9" name="TextBox 318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0" name="그룹 319"/>
          <p:cNvGrpSpPr/>
          <p:nvPr/>
        </p:nvGrpSpPr>
        <p:grpSpPr>
          <a:xfrm>
            <a:off x="3427526" y="2355547"/>
            <a:ext cx="488194" cy="331862"/>
            <a:chOff x="7969845" y="836712"/>
            <a:chExt cx="488194" cy="331862"/>
          </a:xfrm>
        </p:grpSpPr>
        <p:pic>
          <p:nvPicPr>
            <p:cNvPr id="321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" name="TextBox 321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3" name="그룹 322"/>
          <p:cNvGrpSpPr/>
          <p:nvPr/>
        </p:nvGrpSpPr>
        <p:grpSpPr>
          <a:xfrm>
            <a:off x="3419105" y="1395542"/>
            <a:ext cx="488194" cy="331862"/>
            <a:chOff x="7969845" y="836712"/>
            <a:chExt cx="488194" cy="331862"/>
          </a:xfrm>
        </p:grpSpPr>
        <p:pic>
          <p:nvPicPr>
            <p:cNvPr id="324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5" name="TextBox 324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6" name="그룹 325"/>
          <p:cNvGrpSpPr/>
          <p:nvPr/>
        </p:nvGrpSpPr>
        <p:grpSpPr>
          <a:xfrm>
            <a:off x="7444211" y="4235922"/>
            <a:ext cx="630109" cy="324036"/>
            <a:chOff x="4054208" y="1772816"/>
            <a:chExt cx="1260219" cy="648072"/>
          </a:xfrm>
        </p:grpSpPr>
        <p:pic>
          <p:nvPicPr>
            <p:cNvPr id="327" name="Picture 2" descr="엡손 L3256 정품무한잉크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13" t="34509" r="9301" b="18884"/>
            <a:stretch/>
          </p:blipFill>
          <p:spPr bwMode="auto">
            <a:xfrm>
              <a:off x="4211960" y="1772816"/>
              <a:ext cx="1102467" cy="6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9" name="TextBox 328"/>
            <p:cNvSpPr txBox="1"/>
            <p:nvPr/>
          </p:nvSpPr>
          <p:spPr>
            <a:xfrm>
              <a:off x="4054208" y="1772816"/>
              <a:ext cx="126021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PRT </a:t>
              </a:r>
              <a:r>
                <a:rPr lang="en-US" altLang="ko-KR" sz="1200" b="1" dirty="0" smtClean="0">
                  <a:solidFill>
                    <a:srgbClr val="FF0000"/>
                  </a:solidFill>
                </a:rPr>
                <a:t>A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0" name="그룹 329"/>
          <p:cNvGrpSpPr/>
          <p:nvPr/>
        </p:nvGrpSpPr>
        <p:grpSpPr>
          <a:xfrm>
            <a:off x="7254439" y="1410894"/>
            <a:ext cx="618887" cy="324036"/>
            <a:chOff x="4054208" y="1772816"/>
            <a:chExt cx="1237775" cy="648072"/>
          </a:xfrm>
        </p:grpSpPr>
        <p:pic>
          <p:nvPicPr>
            <p:cNvPr id="331" name="Picture 2" descr="엡손 L3256 정품무한잉크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13" t="34509" r="9301" b="18884"/>
            <a:stretch/>
          </p:blipFill>
          <p:spPr bwMode="auto">
            <a:xfrm>
              <a:off x="4061518" y="1772816"/>
              <a:ext cx="1102467" cy="6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2" name="TextBox 331"/>
            <p:cNvSpPr txBox="1"/>
            <p:nvPr/>
          </p:nvSpPr>
          <p:spPr>
            <a:xfrm>
              <a:off x="4054208" y="1772816"/>
              <a:ext cx="123777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PRT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B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41775" y="3079597"/>
            <a:ext cx="1488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맑은 고딕"/>
                <a:ea typeface="맑은 고딕"/>
              </a:rPr>
              <a:t>※4F,5F</a:t>
            </a:r>
            <a:r>
              <a:rPr lang="ko-KR" altLang="en-US" sz="1200" dirty="0" smtClean="0">
                <a:latin typeface="맑은 고딕"/>
                <a:ea typeface="맑은 고딕"/>
              </a:rPr>
              <a:t>동일</a:t>
            </a:r>
            <a:r>
              <a:rPr lang="en-US" altLang="ko-KR" sz="1200" dirty="0" smtClean="0">
                <a:latin typeface="맑은 고딕"/>
                <a:ea typeface="맑은 고딕"/>
              </a:rPr>
              <a:t>SSID </a:t>
            </a:r>
            <a:r>
              <a:rPr lang="ko-KR" altLang="en-US" sz="1200" dirty="0" smtClean="0">
                <a:latin typeface="맑은 고딕"/>
                <a:ea typeface="맑은 고딕"/>
              </a:rPr>
              <a:t>및</a:t>
            </a:r>
            <a:endParaRPr lang="en-US" altLang="ko-KR" sz="1200" dirty="0" smtClean="0">
              <a:latin typeface="맑은 고딕"/>
              <a:ea typeface="맑은 고딕"/>
            </a:endParaRPr>
          </a:p>
          <a:p>
            <a:r>
              <a:rPr lang="en-US" altLang="ko-KR" sz="1200" dirty="0">
                <a:latin typeface="맑은 고딕"/>
                <a:ea typeface="맑은 고딕"/>
              </a:rPr>
              <a:t> </a:t>
            </a:r>
            <a:r>
              <a:rPr lang="en-US" altLang="ko-KR" sz="1200" dirty="0" smtClean="0">
                <a:latin typeface="맑은 고딕"/>
                <a:ea typeface="맑은 고딕"/>
              </a:rPr>
              <a:t>  5F </a:t>
            </a:r>
            <a:r>
              <a:rPr lang="ko-KR" altLang="en-US" sz="1200" dirty="0" smtClean="0">
                <a:latin typeface="맑은 고딕"/>
                <a:ea typeface="맑은 고딕"/>
              </a:rPr>
              <a:t>프린터사용</a:t>
            </a:r>
            <a:endParaRPr lang="ko-KR" altLang="en-US" sz="1200" dirty="0"/>
          </a:p>
        </p:txBody>
      </p:sp>
      <p:sp>
        <p:nvSpPr>
          <p:cNvPr id="333" name="TextBox 332"/>
          <p:cNvSpPr txBox="1"/>
          <p:nvPr/>
        </p:nvSpPr>
        <p:spPr>
          <a:xfrm>
            <a:off x="658960" y="4943110"/>
            <a:ext cx="1488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맑은 고딕"/>
                <a:ea typeface="맑은 고딕"/>
              </a:rPr>
              <a:t>※2F,3F</a:t>
            </a:r>
            <a:r>
              <a:rPr lang="ko-KR" altLang="en-US" sz="1200" dirty="0" smtClean="0">
                <a:latin typeface="맑은 고딕"/>
                <a:ea typeface="맑은 고딕"/>
              </a:rPr>
              <a:t>동일</a:t>
            </a:r>
            <a:r>
              <a:rPr lang="en-US" altLang="ko-KR" sz="1200" dirty="0" smtClean="0">
                <a:latin typeface="맑은 고딕"/>
                <a:ea typeface="맑은 고딕"/>
              </a:rPr>
              <a:t>SSID </a:t>
            </a:r>
            <a:r>
              <a:rPr lang="ko-KR" altLang="en-US" sz="1200" dirty="0" smtClean="0">
                <a:latin typeface="맑은 고딕"/>
                <a:ea typeface="맑은 고딕"/>
              </a:rPr>
              <a:t>및</a:t>
            </a:r>
            <a:endParaRPr lang="en-US" altLang="ko-KR" sz="1200" dirty="0" smtClean="0">
              <a:latin typeface="맑은 고딕"/>
              <a:ea typeface="맑은 고딕"/>
            </a:endParaRPr>
          </a:p>
          <a:p>
            <a:r>
              <a:rPr lang="en-US" altLang="ko-KR" sz="1200" dirty="0">
                <a:latin typeface="맑은 고딕"/>
                <a:ea typeface="맑은 고딕"/>
              </a:rPr>
              <a:t> </a:t>
            </a:r>
            <a:r>
              <a:rPr lang="en-US" altLang="ko-KR" sz="1200" dirty="0" smtClean="0">
                <a:latin typeface="맑은 고딕"/>
                <a:ea typeface="맑은 고딕"/>
              </a:rPr>
              <a:t>  2F </a:t>
            </a:r>
            <a:r>
              <a:rPr lang="ko-KR" altLang="en-US" sz="1200" dirty="0" smtClean="0">
                <a:latin typeface="맑은 고딕"/>
                <a:ea typeface="맑은 고딕"/>
              </a:rPr>
              <a:t>프린터사용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62467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141</Words>
  <Application>Microsoft Office PowerPoint</Application>
  <PresentationFormat>화면 슬라이드 쇼(4:3)</PresentationFormat>
  <Paragraphs>71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56</cp:revision>
  <cp:lastPrinted>2022-01-06T03:44:09Z</cp:lastPrinted>
  <dcterms:created xsi:type="dcterms:W3CDTF">2021-12-30T22:22:36Z</dcterms:created>
  <dcterms:modified xsi:type="dcterms:W3CDTF">2022-01-07T00:28:52Z</dcterms:modified>
</cp:coreProperties>
</file>