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68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9920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27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364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4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84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48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183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23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32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459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86408-8B6C-42F8-B92D-8E87C54654AB}" type="datetimeFigureOut">
              <a:rPr lang="ko-KR" altLang="en-US" smtClean="0"/>
              <a:t>2020-11-30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9A6C0-1990-44D7-B21A-6A3EDE7AE6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14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/>
          <p:cNvGrpSpPr/>
          <p:nvPr/>
        </p:nvGrpSpPr>
        <p:grpSpPr>
          <a:xfrm>
            <a:off x="1889059" y="94609"/>
            <a:ext cx="8460011" cy="5888210"/>
            <a:chOff x="460247" y="731715"/>
            <a:chExt cx="8460011" cy="588821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247" y="1042301"/>
              <a:ext cx="3833775" cy="1973266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0149" y="1042301"/>
              <a:ext cx="2365777" cy="1937194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3124" y="4103599"/>
              <a:ext cx="1343025" cy="742950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74949" y="5083835"/>
              <a:ext cx="1343025" cy="742950"/>
            </a:xfrm>
            <a:prstGeom prst="rect">
              <a:avLst/>
            </a:prstGeom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39342" y="3732124"/>
              <a:ext cx="1343025" cy="742950"/>
            </a:xfrm>
            <a:prstGeom prst="rect">
              <a:avLst/>
            </a:prstGeom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7401" y="4994453"/>
              <a:ext cx="590550" cy="1314450"/>
            </a:xfrm>
            <a:prstGeom prst="rect">
              <a:avLst/>
            </a:prstGeom>
          </p:spPr>
        </p:pic>
        <p:cxnSp>
          <p:nvCxnSpPr>
            <p:cNvPr id="13" name="직선 연결선 12"/>
            <p:cNvCxnSpPr/>
            <p:nvPr/>
          </p:nvCxnSpPr>
          <p:spPr>
            <a:xfrm flipH="1">
              <a:off x="2048256" y="2699307"/>
              <a:ext cx="863194" cy="1462812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 flipH="1">
              <a:off x="3246461" y="2626376"/>
              <a:ext cx="1" cy="2611307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flipH="1" flipV="1">
              <a:off x="3944380" y="3401453"/>
              <a:ext cx="2749295" cy="14630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flipH="1">
              <a:off x="3959010" y="2626375"/>
              <a:ext cx="1" cy="804338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 flipH="1">
              <a:off x="6679045" y="2620713"/>
              <a:ext cx="1" cy="804338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2939" y="5003463"/>
              <a:ext cx="590550" cy="1314450"/>
            </a:xfrm>
            <a:prstGeom prst="rect">
              <a:avLst/>
            </a:prstGeom>
          </p:spPr>
        </p:pic>
        <p:pic>
          <p:nvPicPr>
            <p:cNvPr id="26" name="그림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42074" y="4994453"/>
              <a:ext cx="590550" cy="1314450"/>
            </a:xfrm>
            <a:prstGeom prst="rect">
              <a:avLst/>
            </a:prstGeom>
          </p:spPr>
        </p:pic>
        <p:cxnSp>
          <p:nvCxnSpPr>
            <p:cNvPr id="27" name="직선 연결선 26"/>
            <p:cNvCxnSpPr/>
            <p:nvPr/>
          </p:nvCxnSpPr>
          <p:spPr>
            <a:xfrm>
              <a:off x="7010855" y="2615289"/>
              <a:ext cx="0" cy="1185068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7233" y="4494733"/>
              <a:ext cx="1343025" cy="742950"/>
            </a:xfrm>
            <a:prstGeom prst="rect">
              <a:avLst/>
            </a:prstGeom>
          </p:spPr>
        </p:pic>
        <p:cxnSp>
          <p:nvCxnSpPr>
            <p:cNvPr id="30" name="직선 연결선 29"/>
            <p:cNvCxnSpPr>
              <a:endCxn id="29" idx="0"/>
            </p:cNvCxnSpPr>
            <p:nvPr/>
          </p:nvCxnSpPr>
          <p:spPr>
            <a:xfrm>
              <a:off x="7682367" y="2615289"/>
              <a:ext cx="566379" cy="1879444"/>
            </a:xfrm>
            <a:prstGeom prst="line">
              <a:avLst/>
            </a:prstGeom>
            <a:ln w="508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직사각형 32"/>
            <p:cNvSpPr/>
            <p:nvPr/>
          </p:nvSpPr>
          <p:spPr>
            <a:xfrm>
              <a:off x="5940622" y="731715"/>
              <a:ext cx="204735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b="1" dirty="0" err="1"/>
                <a:t>ipTIME</a:t>
              </a:r>
              <a:r>
                <a:rPr lang="en-US" altLang="ko-KR" b="1" dirty="0"/>
                <a:t> </a:t>
              </a:r>
              <a:r>
                <a:rPr lang="en-US" altLang="ko-KR" b="1" dirty="0" smtClean="0"/>
                <a:t>A3004NS-M</a:t>
              </a:r>
            </a:p>
            <a:p>
              <a:pPr algn="ctr"/>
              <a:r>
                <a:rPr lang="en-US" altLang="ko-KR" b="1" dirty="0" smtClean="0"/>
                <a:t>192.168.10.2</a:t>
              </a:r>
              <a:endParaRPr lang="ko-KR" altLang="en-US" b="1" dirty="0"/>
            </a:p>
          </p:txBody>
        </p:sp>
        <p:cxnSp>
          <p:nvCxnSpPr>
            <p:cNvPr id="34" name="직선 연결선 33"/>
            <p:cNvCxnSpPr/>
            <p:nvPr/>
          </p:nvCxnSpPr>
          <p:spPr>
            <a:xfrm flipH="1">
              <a:off x="5076836" y="1880006"/>
              <a:ext cx="1333377" cy="3123457"/>
            </a:xfrm>
            <a:prstGeom prst="line">
              <a:avLst/>
            </a:prstGeom>
            <a:ln w="508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>
              <a:endCxn id="11" idx="0"/>
            </p:cNvCxnSpPr>
            <p:nvPr/>
          </p:nvCxnSpPr>
          <p:spPr>
            <a:xfrm flipH="1">
              <a:off x="6032676" y="2010898"/>
              <a:ext cx="377455" cy="2983555"/>
            </a:xfrm>
            <a:prstGeom prst="line">
              <a:avLst/>
            </a:prstGeom>
            <a:ln w="508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/>
            <p:cNvCxnSpPr>
              <a:endCxn id="25" idx="0"/>
            </p:cNvCxnSpPr>
            <p:nvPr/>
          </p:nvCxnSpPr>
          <p:spPr>
            <a:xfrm flipH="1">
              <a:off x="6948214" y="1864032"/>
              <a:ext cx="538001" cy="3139431"/>
            </a:xfrm>
            <a:prstGeom prst="line">
              <a:avLst/>
            </a:prstGeom>
            <a:ln w="508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직사각형 42"/>
            <p:cNvSpPr/>
            <p:nvPr/>
          </p:nvSpPr>
          <p:spPr>
            <a:xfrm>
              <a:off x="1649041" y="4846549"/>
              <a:ext cx="4267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/>
                <a:t>PC</a:t>
              </a:r>
              <a:endParaRPr lang="ko-KR" altLang="en-US" dirty="0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3033101" y="5723154"/>
              <a:ext cx="4267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/>
                <a:t>PC</a:t>
              </a:r>
              <a:endParaRPr lang="ko-KR" altLang="en-US" dirty="0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700769" y="4365431"/>
              <a:ext cx="4267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/>
                <a:t>PC</a:t>
              </a:r>
              <a:endParaRPr lang="ko-KR" altLang="en-US" dirty="0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7968234" y="5137937"/>
              <a:ext cx="4283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/>
                <a:t>TV</a:t>
              </a:r>
              <a:endParaRPr lang="ko-KR" altLang="en-US" dirty="0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4990563" y="6250593"/>
              <a:ext cx="20842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스마트폰과 </a:t>
              </a:r>
              <a:r>
                <a:rPr lang="ko-KR" altLang="en-US" dirty="0" err="1"/>
                <a:t>테블릿</a:t>
              </a:r>
              <a:endParaRPr lang="ko-KR" altLang="en-US" dirty="0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059635" y="1301562"/>
              <a:ext cx="184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5" name="직사각형 34"/>
          <p:cNvSpPr/>
          <p:nvPr/>
        </p:nvSpPr>
        <p:spPr>
          <a:xfrm>
            <a:off x="3363569" y="481394"/>
            <a:ext cx="2467815" cy="1211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err="1">
                <a:solidFill>
                  <a:schemeClr val="tx1"/>
                </a:solidFill>
              </a:rPr>
              <a:t>ipTIME</a:t>
            </a:r>
            <a:r>
              <a:rPr lang="en-US" altLang="ko-KR" b="1" dirty="0">
                <a:solidFill>
                  <a:schemeClr val="tx1"/>
                </a:solidFill>
              </a:rPr>
              <a:t> T3008</a:t>
            </a:r>
          </a:p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192.168.10.1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787024" y="5889508"/>
            <a:ext cx="742382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j-ea"/>
                <a:ea typeface="+mj-ea"/>
              </a:rPr>
              <a:t>43</a:t>
            </a:r>
            <a:r>
              <a:rPr lang="ko-KR" altLang="en-US" sz="1200" dirty="0">
                <a:latin typeface="+mj-ea"/>
                <a:ea typeface="+mj-ea"/>
              </a:rPr>
              <a:t>평 아파트에서 </a:t>
            </a:r>
            <a:r>
              <a:rPr lang="en-US" altLang="ko-KR" sz="1200" dirty="0" smtClean="0">
                <a:latin typeface="+mj-ea"/>
                <a:ea typeface="+mj-ea"/>
              </a:rPr>
              <a:t>T3008</a:t>
            </a:r>
            <a:r>
              <a:rPr lang="en-US" altLang="ko-KR" sz="1200" dirty="0" smtClean="0">
                <a:latin typeface="+mj-ea"/>
              </a:rPr>
              <a:t>(DHCP On)</a:t>
            </a:r>
            <a:r>
              <a:rPr lang="ko-KR" altLang="en-US" sz="1200" dirty="0" smtClean="0">
                <a:latin typeface="+mj-ea"/>
              </a:rPr>
              <a:t>과</a:t>
            </a:r>
            <a:r>
              <a:rPr lang="en-US" altLang="ko-KR" sz="1200" dirty="0" smtClean="0">
                <a:latin typeface="+mj-ea"/>
              </a:rPr>
              <a:t> </a:t>
            </a:r>
            <a:r>
              <a:rPr lang="ko-KR" altLang="ko-K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ko-KR" sz="1200" dirty="0" smtClean="0">
                <a:latin typeface="+mj-ea"/>
                <a:ea typeface="+mj-ea"/>
              </a:rPr>
              <a:t>A3004NS-M</a:t>
            </a:r>
            <a:r>
              <a:rPr lang="en-US" altLang="ko-KR" sz="1200" dirty="0" smtClean="0">
                <a:latin typeface="+mj-ea"/>
              </a:rPr>
              <a:t>(DHCP Off)</a:t>
            </a:r>
            <a:r>
              <a:rPr lang="ko-KR" altLang="en-US" sz="1200" dirty="0" smtClean="0">
                <a:latin typeface="+mj-ea"/>
              </a:rPr>
              <a:t>이 </a:t>
            </a:r>
            <a:r>
              <a:rPr lang="ko-KR" altLang="ko-KR" sz="1200" dirty="0"/>
              <a:t>허브/</a:t>
            </a:r>
            <a:r>
              <a:rPr lang="ko-KR" altLang="ko-KR" sz="1200" dirty="0" err="1"/>
              <a:t>AP</a:t>
            </a:r>
            <a:r>
              <a:rPr lang="ko-KR" altLang="ko-KR" sz="1200" dirty="0" err="1" smtClean="0"/>
              <a:t>모드</a:t>
            </a:r>
            <a:r>
              <a:rPr lang="ko-KR" altLang="en-US" sz="1200" dirty="0" err="1" smtClean="0"/>
              <a:t>로</a:t>
            </a:r>
            <a:r>
              <a:rPr lang="ko-KR" altLang="en-US" sz="1200" dirty="0" smtClean="0"/>
              <a:t> 연결이 되어 있습니다</a:t>
            </a:r>
            <a:r>
              <a:rPr lang="en-US" altLang="ko-KR" sz="1200" dirty="0" smtClean="0"/>
              <a:t>.</a:t>
            </a:r>
            <a:br>
              <a:rPr lang="en-US" altLang="ko-KR" sz="1200" dirty="0" smtClean="0"/>
            </a:br>
            <a:r>
              <a:rPr lang="en-US" altLang="ko-KR" sz="1200" dirty="0" smtClean="0">
                <a:latin typeface="+mj-ea"/>
              </a:rPr>
              <a:t>A3004NS-M</a:t>
            </a:r>
            <a:r>
              <a:rPr lang="ko-KR" altLang="en-US" sz="1200" dirty="0" smtClean="0">
                <a:latin typeface="+mj-ea"/>
              </a:rPr>
              <a:t>이 </a:t>
            </a:r>
            <a:r>
              <a:rPr lang="ko-KR" altLang="en-US" sz="1200" dirty="0" smtClean="0">
                <a:latin typeface="+mj-ea"/>
                <a:ea typeface="+mj-ea"/>
              </a:rPr>
              <a:t>무선 </a:t>
            </a:r>
            <a:r>
              <a:rPr lang="ko-KR" altLang="en-US" sz="1200" dirty="0">
                <a:latin typeface="+mj-ea"/>
                <a:ea typeface="+mj-ea"/>
              </a:rPr>
              <a:t>공유기와 </a:t>
            </a:r>
            <a:r>
              <a:rPr lang="ko-KR" altLang="en-US" sz="1200" dirty="0" smtClean="0">
                <a:latin typeface="+mj-ea"/>
                <a:ea typeface="+mj-ea"/>
              </a:rPr>
              <a:t>유선 허브 역할은 </a:t>
            </a:r>
            <a:r>
              <a:rPr lang="ko-KR" altLang="en-US" sz="1200" dirty="0">
                <a:latin typeface="+mj-ea"/>
                <a:ea typeface="+mj-ea"/>
              </a:rPr>
              <a:t>합니다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r>
              <a:rPr lang="ko-KR" altLang="en-US" sz="1200" dirty="0" smtClean="0">
                <a:latin typeface="+mj-ea"/>
                <a:ea typeface="+mj-ea"/>
              </a:rPr>
              <a:t>이런 구성을 공유기를 바꾸어 가며 사용 </a:t>
            </a:r>
            <a:r>
              <a:rPr lang="ko-KR" altLang="en-US" sz="1200" dirty="0">
                <a:latin typeface="+mj-ea"/>
                <a:ea typeface="+mj-ea"/>
              </a:rPr>
              <a:t>합니다</a:t>
            </a:r>
            <a:r>
              <a:rPr lang="en-US" altLang="ko-KR" sz="1200" dirty="0">
                <a:latin typeface="+mj-ea"/>
                <a:ea typeface="+mj-ea"/>
              </a:rPr>
              <a:t>. </a:t>
            </a:r>
            <a:endParaRPr lang="en-US" altLang="ko-KR" sz="1200" dirty="0" smtClean="0">
              <a:latin typeface="+mj-ea"/>
              <a:ea typeface="+mj-ea"/>
            </a:endParaRPr>
          </a:p>
          <a:p>
            <a:r>
              <a:rPr lang="ko-KR" altLang="en-US" sz="1200" dirty="0" smtClean="0">
                <a:latin typeface="+mj-ea"/>
                <a:ea typeface="+mj-ea"/>
              </a:rPr>
              <a:t>지금까지 </a:t>
            </a:r>
            <a:r>
              <a:rPr lang="ko-KR" altLang="en-US" sz="1200" dirty="0">
                <a:latin typeface="+mj-ea"/>
                <a:ea typeface="+mj-ea"/>
              </a:rPr>
              <a:t>잘 </a:t>
            </a:r>
            <a:r>
              <a:rPr lang="ko-KR" altLang="en-US" sz="1200" dirty="0" smtClean="0">
                <a:latin typeface="+mj-ea"/>
                <a:ea typeface="+mj-ea"/>
              </a:rPr>
              <a:t>사용 하였습니다</a:t>
            </a:r>
            <a:r>
              <a:rPr lang="en-US" altLang="ko-KR" sz="1200" dirty="0" smtClean="0">
                <a:latin typeface="+mj-ea"/>
                <a:ea typeface="+mj-ea"/>
              </a:rPr>
              <a:t>. </a:t>
            </a:r>
            <a:r>
              <a:rPr lang="ko-KR" altLang="en-US" sz="1200" dirty="0" smtClean="0">
                <a:latin typeface="+mj-ea"/>
                <a:ea typeface="+mj-ea"/>
              </a:rPr>
              <a:t>무선의 음영 </a:t>
            </a:r>
            <a:r>
              <a:rPr lang="ko-KR" altLang="en-US" sz="1200" dirty="0">
                <a:latin typeface="+mj-ea"/>
                <a:ea typeface="+mj-ea"/>
              </a:rPr>
              <a:t>구역을 없애고자 귀사의 </a:t>
            </a:r>
            <a:r>
              <a:rPr lang="ko-KR" altLang="en-US" sz="1200" dirty="0" err="1">
                <a:latin typeface="+mj-ea"/>
                <a:ea typeface="+mj-ea"/>
              </a:rPr>
              <a:t>이지메시를</a:t>
            </a:r>
            <a:r>
              <a:rPr lang="ko-KR" altLang="en-US" sz="1200" dirty="0">
                <a:latin typeface="+mj-ea"/>
                <a:ea typeface="+mj-ea"/>
              </a:rPr>
              <a:t> 구성 하려고 합니다</a:t>
            </a:r>
            <a:r>
              <a:rPr lang="en-US" altLang="ko-KR" sz="1200" dirty="0">
                <a:latin typeface="+mj-ea"/>
                <a:ea typeface="+mj-ea"/>
              </a:rPr>
              <a:t>.</a:t>
            </a:r>
            <a:endParaRPr lang="ko-KR" altLang="en-US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6752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53" y="187550"/>
            <a:ext cx="3833775" cy="197326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586" y="142501"/>
            <a:ext cx="2365777" cy="1937194"/>
          </a:xfrm>
          <a:prstGeom prst="rect">
            <a:avLst/>
          </a:prstGeom>
        </p:spPr>
      </p:pic>
      <p:cxnSp>
        <p:nvCxnSpPr>
          <p:cNvPr id="7" name="직선 연결선 6"/>
          <p:cNvCxnSpPr/>
          <p:nvPr/>
        </p:nvCxnSpPr>
        <p:spPr>
          <a:xfrm flipH="1" flipV="1">
            <a:off x="4286907" y="2544156"/>
            <a:ext cx="3817512" cy="1539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H="1">
            <a:off x="4301541" y="1747838"/>
            <a:ext cx="1" cy="80433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H="1">
            <a:off x="8096399" y="1747838"/>
            <a:ext cx="8020" cy="81171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031" y="3567493"/>
            <a:ext cx="2365777" cy="1937194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 flipH="1">
            <a:off x="3955021" y="5991729"/>
            <a:ext cx="1276397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flipH="1">
            <a:off x="3965786" y="1747838"/>
            <a:ext cx="3871" cy="4243891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H="1">
            <a:off x="5231417" y="5180019"/>
            <a:ext cx="8020" cy="81171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821" y="2825812"/>
            <a:ext cx="1343025" cy="742950"/>
          </a:xfrm>
          <a:prstGeom prst="rect">
            <a:avLst/>
          </a:prstGeom>
        </p:spPr>
      </p:pic>
      <p:cxnSp>
        <p:nvCxnSpPr>
          <p:cNvPr id="21" name="직선 연결선 20"/>
          <p:cNvCxnSpPr/>
          <p:nvPr/>
        </p:nvCxnSpPr>
        <p:spPr>
          <a:xfrm>
            <a:off x="8476334" y="1708977"/>
            <a:ext cx="0" cy="1185068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843" y="3380999"/>
            <a:ext cx="590550" cy="1314450"/>
          </a:xfrm>
          <a:prstGeom prst="rect">
            <a:avLst/>
          </a:prstGeom>
        </p:spPr>
      </p:pic>
      <p:cxnSp>
        <p:nvCxnSpPr>
          <p:cNvPr id="23" name="직선 연결선 22"/>
          <p:cNvCxnSpPr/>
          <p:nvPr/>
        </p:nvCxnSpPr>
        <p:spPr>
          <a:xfrm>
            <a:off x="8588093" y="1697935"/>
            <a:ext cx="1343025" cy="1692442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그림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488" y="3200923"/>
            <a:ext cx="1343025" cy="742950"/>
          </a:xfrm>
          <a:prstGeom prst="rect">
            <a:avLst/>
          </a:prstGeom>
        </p:spPr>
      </p:pic>
      <p:cxnSp>
        <p:nvCxnSpPr>
          <p:cNvPr id="29" name="직선 연결선 28"/>
          <p:cNvCxnSpPr/>
          <p:nvPr/>
        </p:nvCxnSpPr>
        <p:spPr>
          <a:xfrm flipH="1">
            <a:off x="2464001" y="1828142"/>
            <a:ext cx="863194" cy="1462812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5870009" y="5180019"/>
            <a:ext cx="623169" cy="651286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그림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731" y="5620254"/>
            <a:ext cx="1343025" cy="742950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2255143" y="3897909"/>
            <a:ext cx="426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PC</a:t>
            </a:r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6599883" y="6294105"/>
            <a:ext cx="426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PC</a:t>
            </a: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8262973" y="3500451"/>
            <a:ext cx="426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PC</a:t>
            </a:r>
            <a:endParaRPr lang="ko-KR" altLang="en-US" dirty="0"/>
          </a:p>
        </p:txBody>
      </p:sp>
      <p:sp>
        <p:nvSpPr>
          <p:cNvPr id="37" name="직사각형 36"/>
          <p:cNvSpPr/>
          <p:nvPr/>
        </p:nvSpPr>
        <p:spPr>
          <a:xfrm>
            <a:off x="7679220" y="374981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A3004NS-M</a:t>
            </a:r>
          </a:p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192.168.10.3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695928" y="3737388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A8004T</a:t>
            </a:r>
          </a:p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192.168.10.2</a:t>
            </a:r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4846" y="3996783"/>
            <a:ext cx="1343025" cy="742950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>
          <a:xfrm>
            <a:off x="8674053" y="4761145"/>
            <a:ext cx="4246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TV</a:t>
            </a:r>
            <a:endParaRPr lang="ko-KR" altLang="en-US" dirty="0"/>
          </a:p>
        </p:txBody>
      </p:sp>
      <p:cxnSp>
        <p:nvCxnSpPr>
          <p:cNvPr id="42" name="직선 연결선 41"/>
          <p:cNvCxnSpPr>
            <a:endCxn id="40" idx="0"/>
          </p:cNvCxnSpPr>
          <p:nvPr/>
        </p:nvCxnSpPr>
        <p:spPr>
          <a:xfrm>
            <a:off x="8588093" y="1744756"/>
            <a:ext cx="298266" cy="2252027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그림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509" y="5048754"/>
            <a:ext cx="590550" cy="1314450"/>
          </a:xfrm>
          <a:prstGeom prst="rect">
            <a:avLst/>
          </a:prstGeom>
        </p:spPr>
      </p:pic>
      <p:cxnSp>
        <p:nvCxnSpPr>
          <p:cNvPr id="46" name="직선 연결선 45"/>
          <p:cNvCxnSpPr/>
          <p:nvPr/>
        </p:nvCxnSpPr>
        <p:spPr>
          <a:xfrm flipH="1">
            <a:off x="3199992" y="4487784"/>
            <a:ext cx="1636994" cy="574395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7525217" y="5212387"/>
            <a:ext cx="4637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latin typeface="+mj-ea"/>
                <a:ea typeface="+mj-ea"/>
              </a:rPr>
              <a:t>T3008</a:t>
            </a:r>
            <a:r>
              <a:rPr lang="en-US" altLang="ko-KR" sz="1200" dirty="0" smtClean="0">
                <a:latin typeface="+mj-ea"/>
              </a:rPr>
              <a:t>(DHCP On)</a:t>
            </a:r>
            <a:r>
              <a:rPr lang="ko-KR" altLang="en-US" sz="1200" dirty="0" smtClean="0">
                <a:latin typeface="+mj-ea"/>
              </a:rPr>
              <a:t>과</a:t>
            </a:r>
            <a:r>
              <a:rPr lang="en-US" altLang="ko-KR" sz="1200" dirty="0" smtClean="0">
                <a:latin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A3004NS-M</a:t>
            </a:r>
            <a:r>
              <a:rPr lang="en-US" altLang="ko-KR" sz="1200" dirty="0" smtClean="0">
                <a:latin typeface="+mj-ea"/>
              </a:rPr>
              <a:t>(DHCP Off) &amp; A8004T(DHCP </a:t>
            </a:r>
            <a:r>
              <a:rPr lang="en-US" altLang="ko-KR" sz="1200" dirty="0">
                <a:latin typeface="+mj-ea"/>
              </a:rPr>
              <a:t>Off</a:t>
            </a:r>
            <a:r>
              <a:rPr lang="en-US" altLang="ko-KR" sz="1200" dirty="0" smtClean="0">
                <a:latin typeface="+mj-ea"/>
              </a:rPr>
              <a:t>) </a:t>
            </a:r>
            <a:r>
              <a:rPr lang="ko-KR" altLang="en-US" sz="1200" dirty="0" smtClean="0">
                <a:latin typeface="+mj-ea"/>
              </a:rPr>
              <a:t>두 개를</a:t>
            </a:r>
            <a:r>
              <a:rPr lang="en-US" altLang="ko-KR" sz="1200" dirty="0" smtClean="0">
                <a:latin typeface="+mj-ea"/>
              </a:rPr>
              <a:t> </a:t>
            </a:r>
            <a:r>
              <a:rPr lang="ko-KR" altLang="ko-KR" sz="1200" dirty="0" smtClean="0"/>
              <a:t>허브</a:t>
            </a:r>
            <a:r>
              <a:rPr lang="ko-KR" altLang="ko-KR" sz="1200" dirty="0"/>
              <a:t>/</a:t>
            </a:r>
            <a:r>
              <a:rPr lang="ko-KR" altLang="ko-KR" sz="1200" dirty="0" err="1"/>
              <a:t>AP</a:t>
            </a:r>
            <a:r>
              <a:rPr lang="ko-KR" altLang="ko-KR" sz="1200" dirty="0" err="1" smtClean="0"/>
              <a:t>모드</a:t>
            </a:r>
            <a:r>
              <a:rPr lang="ko-KR" altLang="en-US" sz="1200" dirty="0" err="1" smtClean="0"/>
              <a:t>로</a:t>
            </a:r>
            <a:r>
              <a:rPr lang="ko-KR" altLang="en-US" sz="1200" dirty="0" smtClean="0"/>
              <a:t> 연결 하고 각 공유기에서 유선 연결과 </a:t>
            </a:r>
            <a:endParaRPr lang="en-US" altLang="ko-KR" sz="1200" dirty="0" smtClean="0"/>
          </a:p>
          <a:p>
            <a:r>
              <a:rPr lang="ko-KR" altLang="en-US" sz="1200" dirty="0" smtClean="0"/>
              <a:t>무선 연결을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한 상태 입니다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>
                <a:latin typeface="+mj-ea"/>
              </a:rPr>
              <a:t>A8004T</a:t>
            </a:r>
            <a:r>
              <a:rPr lang="ko-KR" altLang="en-US" sz="1200" dirty="0" smtClean="0">
                <a:latin typeface="+mj-ea"/>
              </a:rPr>
              <a:t>와 </a:t>
            </a:r>
            <a:r>
              <a:rPr lang="en-US" altLang="ko-KR" sz="1200" dirty="0" smtClean="0">
                <a:latin typeface="+mj-ea"/>
              </a:rPr>
              <a:t>A3004NS-M</a:t>
            </a:r>
            <a:r>
              <a:rPr lang="ko-KR" altLang="en-US" sz="1200" dirty="0" smtClean="0">
                <a:latin typeface="+mj-ea"/>
              </a:rPr>
              <a:t>를 이용하여 </a:t>
            </a:r>
            <a:r>
              <a:rPr lang="ko-KR" altLang="en-US" sz="1200" dirty="0" err="1" smtClean="0">
                <a:latin typeface="+mj-ea"/>
              </a:rPr>
              <a:t>이</a:t>
            </a:r>
            <a:r>
              <a:rPr lang="ko-KR" altLang="en-US" sz="1200" dirty="0" err="1" smtClean="0">
                <a:latin typeface="+mj-ea"/>
                <a:ea typeface="+mj-ea"/>
              </a:rPr>
              <a:t>지메쉬를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구성 </a:t>
            </a:r>
            <a:r>
              <a:rPr lang="ko-KR" altLang="en-US" sz="1200" dirty="0" smtClean="0">
                <a:latin typeface="+mj-ea"/>
                <a:ea typeface="+mj-ea"/>
              </a:rPr>
              <a:t>하려합니다</a:t>
            </a:r>
            <a:r>
              <a:rPr lang="en-US" altLang="ko-KR" sz="1200" dirty="0" smtClean="0">
                <a:latin typeface="+mj-ea"/>
                <a:ea typeface="+mj-ea"/>
              </a:rPr>
              <a:t>.</a:t>
            </a:r>
          </a:p>
          <a:p>
            <a:r>
              <a:rPr lang="en-US" altLang="ko-KR" sz="1200" dirty="0" smtClean="0">
                <a:latin typeface="+mj-ea"/>
              </a:rPr>
              <a:t>A8004T</a:t>
            </a:r>
            <a:r>
              <a:rPr lang="ko-KR" altLang="en-US" sz="1200" dirty="0" smtClean="0">
                <a:latin typeface="+mj-ea"/>
              </a:rPr>
              <a:t>를 </a:t>
            </a:r>
            <a:r>
              <a:rPr lang="ko-KR" altLang="en-US" sz="1200" dirty="0" err="1" smtClean="0">
                <a:latin typeface="+mj-ea"/>
              </a:rPr>
              <a:t>콘트롤러</a:t>
            </a:r>
            <a:r>
              <a:rPr lang="ko-KR" altLang="en-US" sz="1200" dirty="0" smtClean="0">
                <a:latin typeface="+mj-ea"/>
              </a:rPr>
              <a:t> </a:t>
            </a:r>
            <a:r>
              <a:rPr lang="en-US" altLang="ko-KR" sz="1200" dirty="0" smtClean="0">
                <a:latin typeface="+mj-ea"/>
              </a:rPr>
              <a:t>A3004NS-M</a:t>
            </a:r>
            <a:r>
              <a:rPr lang="ko-KR" altLang="en-US" sz="1200" dirty="0" smtClean="0">
                <a:latin typeface="+mj-ea"/>
              </a:rPr>
              <a:t>를 에이전트로 </a:t>
            </a:r>
            <a:r>
              <a:rPr lang="ko-KR" altLang="en-US" sz="1200" dirty="0" err="1" smtClean="0">
                <a:latin typeface="+mj-ea"/>
              </a:rPr>
              <a:t>이지메쉬를</a:t>
            </a:r>
            <a:r>
              <a:rPr lang="ko-KR" altLang="en-US" sz="1200" dirty="0" smtClean="0">
                <a:latin typeface="+mj-ea"/>
              </a:rPr>
              <a:t> 구성하여도 기존의 무선과 유선을 모두 사용 가능한가요</a:t>
            </a:r>
            <a:r>
              <a:rPr lang="en-US" altLang="ko-KR" sz="1200" dirty="0" smtClean="0">
                <a:latin typeface="+mj-ea"/>
              </a:rPr>
              <a:t>?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364233" y="267037"/>
            <a:ext cx="2467815" cy="1211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657646" y="746697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T3008</a:t>
            </a:r>
          </a:p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192.168.10.1</a:t>
            </a:r>
          </a:p>
        </p:txBody>
      </p:sp>
    </p:spTree>
    <p:extLst>
      <p:ext uri="{BB962C8B-B14F-4D97-AF65-F5344CB8AC3E}">
        <p14:creationId xmlns:p14="http://schemas.microsoft.com/office/powerpoint/2010/main" val="4094005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128</Words>
  <Application>Microsoft Office PowerPoint</Application>
  <PresentationFormat>와이드스크린</PresentationFormat>
  <Paragraphs>25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맑은 고딕</vt:lpstr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>BI CnS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KilJong.Lee</dc:creator>
  <cp:lastModifiedBy>KilJong.Lee</cp:lastModifiedBy>
  <cp:revision>10</cp:revision>
  <dcterms:created xsi:type="dcterms:W3CDTF">2020-03-23T00:44:37Z</dcterms:created>
  <dcterms:modified xsi:type="dcterms:W3CDTF">2020-11-30T00:41:05Z</dcterms:modified>
</cp:coreProperties>
</file>