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529" autoAdjust="0"/>
    <p:restoredTop sz="94660"/>
  </p:normalViewPr>
  <p:slideViewPr>
    <p:cSldViewPr>
      <p:cViewPr varScale="1">
        <p:scale>
          <a:sx n="63" d="100"/>
          <a:sy n="63" d="100"/>
        </p:scale>
        <p:origin x="-179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2020-10-19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2020-10-19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2020-10-19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2020-10-19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2020-10-19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2020-10-19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2020-10-19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2020-10-19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2020-10-19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2020-10-19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2020-10-19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0EDBD-1C2D-4C1E-B459-B60219FAB484}" type="datetimeFigureOut">
              <a:rPr lang="ko-KR" altLang="en-US" smtClean="0"/>
              <a:t>2020-10-19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4480202" cy="2177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519" y="2390406"/>
            <a:ext cx="457200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9" y="4717620"/>
            <a:ext cx="4403066" cy="2140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2252"/>
            <a:ext cx="457200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99" y="2390406"/>
            <a:ext cx="4427984" cy="2152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69331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화면 슬라이드 쇼(4:3)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Company>R&amp;D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Microsoft Corporation</dc:creator>
  <cp:lastModifiedBy>shm</cp:lastModifiedBy>
  <cp:revision>2</cp:revision>
  <dcterms:created xsi:type="dcterms:W3CDTF">2006-10-05T04:04:58Z</dcterms:created>
  <dcterms:modified xsi:type="dcterms:W3CDTF">2020-10-19T01:58:06Z</dcterms:modified>
</cp:coreProperties>
</file>