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0" autoAdjust="0"/>
    <p:restoredTop sz="94660"/>
  </p:normalViewPr>
  <p:slideViewPr>
    <p:cSldViewPr snapToGrid="0">
      <p:cViewPr varScale="1">
        <p:scale>
          <a:sx n="45" d="100"/>
          <a:sy n="45" d="100"/>
        </p:scale>
        <p:origin x="64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5F2610F-62A9-4D84-9363-EB0BFE8D56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A523CD9F-0403-4680-A081-77517BC402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E9C0791-EC65-4A64-AE27-A770DEFEC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7CEF8-9F66-448E-B559-392657ADC6CE}" type="datetimeFigureOut">
              <a:rPr lang="ko-KR" altLang="en-US" smtClean="0"/>
              <a:t>2020-09-08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C057BC8-CBFD-4AA4-A9EB-8E102D082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E86F33E-9980-478D-8C81-F14FFB64E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10454-D803-4483-8B93-606C7E70BC1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875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BF4A646-B09A-48B0-B3E3-18A478EFF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B8A5193-EB6E-4B93-B04E-C71BAE192A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A2BE82C-85DC-49EA-8637-5193A44A7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7CEF8-9F66-448E-B559-392657ADC6CE}" type="datetimeFigureOut">
              <a:rPr lang="ko-KR" altLang="en-US" smtClean="0"/>
              <a:t>2020-09-08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99C6252-48D7-44FD-BF61-FE924CAFD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34BA332-2B6B-44F8-9585-B21364C69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10454-D803-4483-8B93-606C7E70BC1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805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286AC23E-8DA4-464D-8877-1CA5D82E32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FFEF9090-41F1-44A2-9F5C-F626AFB1DB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ABD0498-5FEE-4141-953B-91B902C7F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7CEF8-9F66-448E-B559-392657ADC6CE}" type="datetimeFigureOut">
              <a:rPr lang="ko-KR" altLang="en-US" smtClean="0"/>
              <a:t>2020-09-08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687E3EC-EBF0-497E-9322-A926D8890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39E82EC-053E-4BA2-9798-8899181F7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10454-D803-4483-8B93-606C7E70BC1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0219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3D733BD-B223-4DF0-B51C-DD77603CC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89283C4-F01A-46DD-8CDD-246E19F531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FE9D4AB-1492-4622-AC48-82E79D7BD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7CEF8-9F66-448E-B559-392657ADC6CE}" type="datetimeFigureOut">
              <a:rPr lang="ko-KR" altLang="en-US" smtClean="0"/>
              <a:t>2020-09-08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BBD5312-5CFC-4BAD-A53E-5EE955BC4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791040F-5554-4151-A816-FDE616FFC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10454-D803-4483-8B93-606C7E70BC1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2100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C25E0B8-E6BD-4F72-B35D-E159587FF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10BF76B-CEFC-441E-A40D-B4AD07DEE9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F7E03EA-43AC-4045-8FCC-0C8229FA1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7CEF8-9F66-448E-B559-392657ADC6CE}" type="datetimeFigureOut">
              <a:rPr lang="ko-KR" altLang="en-US" smtClean="0"/>
              <a:t>2020-09-08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01C4407-8D6F-4CB4-A580-0FD8AC318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DA045FB-CD58-42BF-8E95-34057883B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10454-D803-4483-8B93-606C7E70BC1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589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A474DA-FF59-421A-AAD1-DD6CA36D9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4876264-B840-4BA0-BA98-1296B5A7A3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485FA44D-E61A-48BF-8090-3F05EA068C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4EC48DA-34F5-49A6-856F-456246B5F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7CEF8-9F66-448E-B559-392657ADC6CE}" type="datetimeFigureOut">
              <a:rPr lang="ko-KR" altLang="en-US" smtClean="0"/>
              <a:t>2020-09-08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680118F-11AC-4AE2-B692-CAFD902E3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0C268F55-5232-432E-9354-AF032C860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10454-D803-4483-8B93-606C7E70BC1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1152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CBF1F8A-1F0B-4EA0-9BA0-CB1DB79AB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4443F50-8F15-474F-BF03-D0A208B888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C41C529F-D257-4371-8998-AE9BD699F2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82D547A1-D9A0-4F58-B5A9-0C065064C6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AD15DD50-5EFB-4AC6-A44F-4FCDECA73A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4AD26251-2A52-4C16-8C62-3C2A956EF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7CEF8-9F66-448E-B559-392657ADC6CE}" type="datetimeFigureOut">
              <a:rPr lang="ko-KR" altLang="en-US" smtClean="0"/>
              <a:t>2020-09-08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86199363-A4C4-4AD6-BB9E-588C9E647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36D340E1-9D3D-4487-9F7F-7D59959F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10454-D803-4483-8B93-606C7E70BC1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8475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E3E7FF8-6F0C-43FF-88B1-63FE7CCC2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0F3765B-6FEF-4766-9289-01158E293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7CEF8-9F66-448E-B559-392657ADC6CE}" type="datetimeFigureOut">
              <a:rPr lang="ko-KR" altLang="en-US" smtClean="0"/>
              <a:t>2020-09-08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7BFAB989-7ADA-4386-A5D9-0EC55FB1F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CF4C863-1D71-41DB-98CD-F12B7A547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10454-D803-4483-8B93-606C7E70BC1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9106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47DFFC01-381B-4172-8253-548BB0C15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7CEF8-9F66-448E-B559-392657ADC6CE}" type="datetimeFigureOut">
              <a:rPr lang="ko-KR" altLang="en-US" smtClean="0"/>
              <a:t>2020-09-08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E38D786B-5DED-4A45-A4A5-D2342E264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37DF1D7-F895-4939-BDCA-430476DCC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10454-D803-4483-8B93-606C7E70BC1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9295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0FCE12F-E2D5-4848-886C-9915541C1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2A17C82-FAF2-44CC-B2F4-6BC1050480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5A27555-A47E-478B-91E4-AB02B73BA4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B62199D-577C-433B-917D-D7A955C14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7CEF8-9F66-448E-B559-392657ADC6CE}" type="datetimeFigureOut">
              <a:rPr lang="ko-KR" altLang="en-US" smtClean="0"/>
              <a:t>2020-09-08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F1C83FD-CEEA-456C-97CF-7258ABFCB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1949950-9DC1-4163-9BD8-349599754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10454-D803-4483-8B93-606C7E70BC1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4537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4DF02C8-321C-4C27-BD76-978E9C771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778763C-E787-4B1A-BB7F-6D657EC85D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A001D80-A97F-4186-B7BB-5BC0FDD72C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E357B58-08F7-408D-BE87-072461BB0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7CEF8-9F66-448E-B559-392657ADC6CE}" type="datetimeFigureOut">
              <a:rPr lang="ko-KR" altLang="en-US" smtClean="0"/>
              <a:t>2020-09-08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71D3670-FEDD-4D4A-A779-85CCD817E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7BD708B-48A5-4C10-8AAF-D4CABDAD9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10454-D803-4483-8B93-606C7E70BC1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4631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02AC57E8-7CF5-480F-856E-4D516E1A4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3E41E89-DA97-47D8-8492-8C3B5A2FCB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881D1FB-9826-4FDD-BBE1-D0CABE872F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7CEF8-9F66-448E-B559-392657ADC6CE}" type="datetimeFigureOut">
              <a:rPr lang="ko-KR" altLang="en-US" smtClean="0"/>
              <a:t>2020-09-08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39384C6-6211-447F-8EA8-30CBD858B3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B8B38E0-4AB9-4B55-836D-09C06E6F52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410454-D803-4483-8B93-606C7E70BC1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0154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원통형 112">
            <a:extLst>
              <a:ext uri="{FF2B5EF4-FFF2-40B4-BE49-F238E27FC236}">
                <a16:creationId xmlns:a16="http://schemas.microsoft.com/office/drawing/2014/main" id="{CB4626F2-2411-468D-83D4-DDD61334A96C}"/>
              </a:ext>
            </a:extLst>
          </p:cNvPr>
          <p:cNvSpPr/>
          <p:nvPr/>
        </p:nvSpPr>
        <p:spPr>
          <a:xfrm rot="5400000">
            <a:off x="5932655" y="3515421"/>
            <a:ext cx="651129" cy="1060966"/>
          </a:xfrm>
          <a:prstGeom prst="can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01F6E110-8393-4155-8E07-B865F4749AED}"/>
              </a:ext>
            </a:extLst>
          </p:cNvPr>
          <p:cNvSpPr/>
          <p:nvPr/>
        </p:nvSpPr>
        <p:spPr>
          <a:xfrm>
            <a:off x="728666" y="3488635"/>
            <a:ext cx="1631877" cy="7255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SKB</a:t>
            </a:r>
          </a:p>
          <a:p>
            <a:pPr algn="ctr"/>
            <a:r>
              <a:rPr lang="ko-KR" altLang="en-US" dirty="0">
                <a:solidFill>
                  <a:schemeClr val="tx1"/>
                </a:solidFill>
              </a:rPr>
              <a:t>모뎀</a:t>
            </a:r>
            <a:r>
              <a:rPr lang="en-US" altLang="ko-KR" dirty="0">
                <a:solidFill>
                  <a:schemeClr val="tx1"/>
                </a:solidFill>
              </a:rPr>
              <a:t>(</a:t>
            </a:r>
            <a:r>
              <a:rPr lang="ko-KR" altLang="en-US" dirty="0">
                <a:solidFill>
                  <a:schemeClr val="tx1"/>
                </a:solidFill>
              </a:rPr>
              <a:t>포트 </a:t>
            </a:r>
            <a:r>
              <a:rPr lang="en-US" altLang="ko-KR" dirty="0">
                <a:solidFill>
                  <a:schemeClr val="tx1"/>
                </a:solidFill>
              </a:rPr>
              <a:t>4</a:t>
            </a:r>
            <a:r>
              <a:rPr lang="ko-KR" altLang="en-US" dirty="0">
                <a:solidFill>
                  <a:schemeClr val="tx1"/>
                </a:solidFill>
              </a:rPr>
              <a:t>개</a:t>
            </a:r>
            <a:r>
              <a:rPr lang="en-US" altLang="ko-KR" dirty="0">
                <a:solidFill>
                  <a:schemeClr val="tx1"/>
                </a:solidFill>
              </a:rPr>
              <a:t>)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" name="사각형: 잘린 위쪽 모서리 4">
            <a:extLst>
              <a:ext uri="{FF2B5EF4-FFF2-40B4-BE49-F238E27FC236}">
                <a16:creationId xmlns:a16="http://schemas.microsoft.com/office/drawing/2014/main" id="{7F6C14EE-95E4-4B67-AC9F-03CFD9285E28}"/>
              </a:ext>
            </a:extLst>
          </p:cNvPr>
          <p:cNvSpPr/>
          <p:nvPr/>
        </p:nvSpPr>
        <p:spPr>
          <a:xfrm>
            <a:off x="3419967" y="3429001"/>
            <a:ext cx="1568855" cy="828052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SKB </a:t>
            </a:r>
          </a:p>
          <a:p>
            <a:pPr algn="ctr"/>
            <a:r>
              <a:rPr lang="ko-KR" altLang="en-US" dirty="0">
                <a:solidFill>
                  <a:schemeClr val="tx1"/>
                </a:solidFill>
              </a:rPr>
              <a:t>공유기</a:t>
            </a:r>
            <a:endParaRPr lang="en-US" altLang="ko-KR" dirty="0">
              <a:solidFill>
                <a:schemeClr val="tx1"/>
              </a:solidFill>
            </a:endParaRPr>
          </a:p>
          <a:p>
            <a:pPr algn="ctr"/>
            <a:r>
              <a:rPr lang="en-US" altLang="ko-KR" dirty="0">
                <a:solidFill>
                  <a:schemeClr val="tx1"/>
                </a:solidFill>
              </a:rPr>
              <a:t>(</a:t>
            </a:r>
            <a:r>
              <a:rPr lang="ko-KR" altLang="en-US" dirty="0">
                <a:solidFill>
                  <a:schemeClr val="tx1"/>
                </a:solidFill>
              </a:rPr>
              <a:t>포트 </a:t>
            </a:r>
            <a:r>
              <a:rPr lang="en-US" altLang="ko-KR" dirty="0">
                <a:solidFill>
                  <a:schemeClr val="tx1"/>
                </a:solidFill>
              </a:rPr>
              <a:t>4</a:t>
            </a:r>
            <a:r>
              <a:rPr lang="ko-KR" altLang="en-US" dirty="0">
                <a:solidFill>
                  <a:schemeClr val="tx1"/>
                </a:solidFill>
              </a:rPr>
              <a:t>개</a:t>
            </a:r>
            <a:r>
              <a:rPr lang="en-US" altLang="ko-KR" dirty="0">
                <a:solidFill>
                  <a:schemeClr val="tx1"/>
                </a:solidFill>
              </a:rPr>
              <a:t>)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9879B874-86C5-4288-AA08-F14FC7CEDBEF}"/>
              </a:ext>
            </a:extLst>
          </p:cNvPr>
          <p:cNvSpPr/>
          <p:nvPr/>
        </p:nvSpPr>
        <p:spPr>
          <a:xfrm>
            <a:off x="5622844" y="334055"/>
            <a:ext cx="1003852" cy="7255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PC</a:t>
            </a:r>
            <a:endParaRPr lang="ko-KR" altLang="en-US" dirty="0">
              <a:solidFill>
                <a:schemeClr val="tx1"/>
              </a:solidFill>
            </a:endParaRPr>
          </a:p>
        </p:txBody>
      </p: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3F0CFAD5-A786-44CB-974F-6F72A6C5B26F}"/>
              </a:ext>
            </a:extLst>
          </p:cNvPr>
          <p:cNvCxnSpPr/>
          <p:nvPr/>
        </p:nvCxnSpPr>
        <p:spPr>
          <a:xfrm>
            <a:off x="1571625" y="1900238"/>
            <a:ext cx="0" cy="15883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A6929E52-967B-49FD-AD78-564EE7BF7488}"/>
              </a:ext>
            </a:extLst>
          </p:cNvPr>
          <p:cNvSpPr txBox="1"/>
          <p:nvPr/>
        </p:nvSpPr>
        <p:spPr>
          <a:xfrm>
            <a:off x="578962" y="2337621"/>
            <a:ext cx="1192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500</a:t>
            </a:r>
            <a:r>
              <a:rPr lang="ko-KR" altLang="en-US" dirty="0"/>
              <a:t>메가</a:t>
            </a: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C5DEAA24-C1E5-4EBF-931D-4265DCEC832F}"/>
              </a:ext>
            </a:extLst>
          </p:cNvPr>
          <p:cNvCxnSpPr>
            <a:cxnSpLocks/>
            <a:stCxn id="4" idx="3"/>
            <a:endCxn id="5" idx="2"/>
          </p:cNvCxnSpPr>
          <p:nvPr/>
        </p:nvCxnSpPr>
        <p:spPr>
          <a:xfrm flipV="1">
            <a:off x="2360543" y="3843027"/>
            <a:ext cx="1059424" cy="83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A17F96B6-D37F-4BFF-A8F7-66F15F8F3098}"/>
              </a:ext>
            </a:extLst>
          </p:cNvPr>
          <p:cNvSpPr/>
          <p:nvPr/>
        </p:nvSpPr>
        <p:spPr>
          <a:xfrm>
            <a:off x="5643802" y="1653501"/>
            <a:ext cx="1003852" cy="7255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IP</a:t>
            </a:r>
            <a:r>
              <a:rPr lang="ko-KR" altLang="en-US" dirty="0">
                <a:solidFill>
                  <a:schemeClr val="tx1"/>
                </a:solidFill>
              </a:rPr>
              <a:t> </a:t>
            </a:r>
            <a:r>
              <a:rPr lang="en-US" altLang="ko-KR" dirty="0">
                <a:solidFill>
                  <a:schemeClr val="tx1"/>
                </a:solidFill>
              </a:rPr>
              <a:t>TV</a:t>
            </a:r>
            <a:r>
              <a:rPr lang="ko-KR" altLang="en-US" dirty="0">
                <a:solidFill>
                  <a:schemeClr val="tx1"/>
                </a:solidFill>
              </a:rPr>
              <a:t> </a:t>
            </a:r>
            <a:r>
              <a:rPr lang="en-US" altLang="ko-KR" dirty="0">
                <a:solidFill>
                  <a:schemeClr val="tx1"/>
                </a:solidFill>
              </a:rPr>
              <a:t>1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0AA095D-7715-4505-9E9E-EF14E5AFBBCC}"/>
              </a:ext>
            </a:extLst>
          </p:cNvPr>
          <p:cNvSpPr/>
          <p:nvPr/>
        </p:nvSpPr>
        <p:spPr>
          <a:xfrm>
            <a:off x="8138500" y="3590897"/>
            <a:ext cx="1003852" cy="7255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IP</a:t>
            </a:r>
            <a:r>
              <a:rPr lang="ko-KR" altLang="en-US" dirty="0">
                <a:solidFill>
                  <a:schemeClr val="tx1"/>
                </a:solidFill>
              </a:rPr>
              <a:t> </a:t>
            </a:r>
            <a:r>
              <a:rPr lang="en-US" altLang="ko-KR" dirty="0">
                <a:solidFill>
                  <a:schemeClr val="tx1"/>
                </a:solidFill>
              </a:rPr>
              <a:t>TV</a:t>
            </a:r>
            <a:r>
              <a:rPr lang="ko-KR" altLang="en-US" dirty="0">
                <a:solidFill>
                  <a:schemeClr val="tx1"/>
                </a:solidFill>
              </a:rPr>
              <a:t> </a:t>
            </a:r>
            <a:r>
              <a:rPr lang="en-US" altLang="ko-KR" dirty="0">
                <a:solidFill>
                  <a:schemeClr val="tx1"/>
                </a:solidFill>
              </a:rPr>
              <a:t>2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9" name="오각형 18">
            <a:extLst>
              <a:ext uri="{FF2B5EF4-FFF2-40B4-BE49-F238E27FC236}">
                <a16:creationId xmlns:a16="http://schemas.microsoft.com/office/drawing/2014/main" id="{B9DE795F-92C4-40FD-8FF3-CC02A13B04BB}"/>
              </a:ext>
            </a:extLst>
          </p:cNvPr>
          <p:cNvSpPr/>
          <p:nvPr/>
        </p:nvSpPr>
        <p:spPr>
          <a:xfrm>
            <a:off x="3620949" y="5174018"/>
            <a:ext cx="1543050" cy="847788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>
                <a:solidFill>
                  <a:schemeClr val="tx1"/>
                </a:solidFill>
              </a:rPr>
              <a:t>인터넷 전화</a:t>
            </a:r>
          </a:p>
        </p:txBody>
      </p:sp>
      <p:cxnSp>
        <p:nvCxnSpPr>
          <p:cNvPr id="28" name="직선 연결선 27">
            <a:extLst>
              <a:ext uri="{FF2B5EF4-FFF2-40B4-BE49-F238E27FC236}">
                <a16:creationId xmlns:a16="http://schemas.microsoft.com/office/drawing/2014/main" id="{4DE68869-C3C7-4CBF-AE20-EA4D7AE42546}"/>
              </a:ext>
            </a:extLst>
          </p:cNvPr>
          <p:cNvCxnSpPr>
            <a:cxnSpLocks/>
            <a:endCxn id="13" idx="1"/>
          </p:cNvCxnSpPr>
          <p:nvPr/>
        </p:nvCxnSpPr>
        <p:spPr>
          <a:xfrm>
            <a:off x="4986338" y="3943350"/>
            <a:ext cx="3152162" cy="10325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6514914F-76A5-4561-8926-2B185FCF573B}"/>
              </a:ext>
            </a:extLst>
          </p:cNvPr>
          <p:cNvGrpSpPr/>
          <p:nvPr/>
        </p:nvGrpSpPr>
        <p:grpSpPr>
          <a:xfrm>
            <a:off x="3892206" y="2994783"/>
            <a:ext cx="108620" cy="725556"/>
            <a:chOff x="10058400" y="2805626"/>
            <a:chExt cx="228600" cy="1096800"/>
          </a:xfrm>
        </p:grpSpPr>
        <p:cxnSp>
          <p:nvCxnSpPr>
            <p:cNvPr id="32" name="직선 연결선 31">
              <a:extLst>
                <a:ext uri="{FF2B5EF4-FFF2-40B4-BE49-F238E27FC236}">
                  <a16:creationId xmlns:a16="http://schemas.microsoft.com/office/drawing/2014/main" id="{94EED604-AEB3-46D7-9831-CDEBA34388B4}"/>
                </a:ext>
              </a:extLst>
            </p:cNvPr>
            <p:cNvCxnSpPr/>
            <p:nvPr/>
          </p:nvCxnSpPr>
          <p:spPr>
            <a:xfrm flipV="1">
              <a:off x="10058400" y="2805626"/>
              <a:ext cx="228600" cy="20841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직선 연결선 33">
              <a:extLst>
                <a:ext uri="{FF2B5EF4-FFF2-40B4-BE49-F238E27FC236}">
                  <a16:creationId xmlns:a16="http://schemas.microsoft.com/office/drawing/2014/main" id="{0131064C-4718-4A84-BB0E-5745A7BC5E8C}"/>
                </a:ext>
              </a:extLst>
            </p:cNvPr>
            <p:cNvCxnSpPr/>
            <p:nvPr/>
          </p:nvCxnSpPr>
          <p:spPr>
            <a:xfrm>
              <a:off x="10287000" y="2805626"/>
              <a:ext cx="0" cy="1096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직선 연결선 35">
              <a:extLst>
                <a:ext uri="{FF2B5EF4-FFF2-40B4-BE49-F238E27FC236}">
                  <a16:creationId xmlns:a16="http://schemas.microsoft.com/office/drawing/2014/main" id="{4E5EF66D-18ED-4AA1-9F66-8771ED4701AC}"/>
                </a:ext>
              </a:extLst>
            </p:cNvPr>
            <p:cNvCxnSpPr>
              <a:cxnSpLocks/>
            </p:cNvCxnSpPr>
            <p:nvPr/>
          </p:nvCxnSpPr>
          <p:spPr>
            <a:xfrm>
              <a:off x="10058400" y="3014041"/>
              <a:ext cx="78271" cy="88838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직선 연결선 38">
              <a:extLst>
                <a:ext uri="{FF2B5EF4-FFF2-40B4-BE49-F238E27FC236}">
                  <a16:creationId xmlns:a16="http://schemas.microsoft.com/office/drawing/2014/main" id="{41ABF9C2-300C-4F81-B7A7-76622ADEF5EF}"/>
                </a:ext>
              </a:extLst>
            </p:cNvPr>
            <p:cNvCxnSpPr/>
            <p:nvPr/>
          </p:nvCxnSpPr>
          <p:spPr>
            <a:xfrm>
              <a:off x="10136670" y="3902426"/>
              <a:ext cx="15033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F8F76725-B6DD-4001-BE95-BDD768EFB900}"/>
              </a:ext>
            </a:extLst>
          </p:cNvPr>
          <p:cNvGrpSpPr/>
          <p:nvPr/>
        </p:nvGrpSpPr>
        <p:grpSpPr>
          <a:xfrm>
            <a:off x="4808772" y="2986805"/>
            <a:ext cx="108620" cy="725556"/>
            <a:chOff x="10058400" y="2805626"/>
            <a:chExt cx="228600" cy="1096800"/>
          </a:xfrm>
        </p:grpSpPr>
        <p:cxnSp>
          <p:nvCxnSpPr>
            <p:cNvPr id="52" name="직선 연결선 51">
              <a:extLst>
                <a:ext uri="{FF2B5EF4-FFF2-40B4-BE49-F238E27FC236}">
                  <a16:creationId xmlns:a16="http://schemas.microsoft.com/office/drawing/2014/main" id="{B6D379B6-ECC3-4BB2-8941-C139317FC583}"/>
                </a:ext>
              </a:extLst>
            </p:cNvPr>
            <p:cNvCxnSpPr/>
            <p:nvPr/>
          </p:nvCxnSpPr>
          <p:spPr>
            <a:xfrm flipV="1">
              <a:off x="10058400" y="2805626"/>
              <a:ext cx="228600" cy="20841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직선 연결선 52">
              <a:extLst>
                <a:ext uri="{FF2B5EF4-FFF2-40B4-BE49-F238E27FC236}">
                  <a16:creationId xmlns:a16="http://schemas.microsoft.com/office/drawing/2014/main" id="{62DA0E25-2247-4CB1-84A8-F9BE2F69885A}"/>
                </a:ext>
              </a:extLst>
            </p:cNvPr>
            <p:cNvCxnSpPr/>
            <p:nvPr/>
          </p:nvCxnSpPr>
          <p:spPr>
            <a:xfrm>
              <a:off x="10287000" y="2805626"/>
              <a:ext cx="0" cy="1096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직선 연결선 53">
              <a:extLst>
                <a:ext uri="{FF2B5EF4-FFF2-40B4-BE49-F238E27FC236}">
                  <a16:creationId xmlns:a16="http://schemas.microsoft.com/office/drawing/2014/main" id="{145B45F2-2AFB-4C18-B0EC-B23E91A850D1}"/>
                </a:ext>
              </a:extLst>
            </p:cNvPr>
            <p:cNvCxnSpPr>
              <a:cxnSpLocks/>
            </p:cNvCxnSpPr>
            <p:nvPr/>
          </p:nvCxnSpPr>
          <p:spPr>
            <a:xfrm>
              <a:off x="10058400" y="3014041"/>
              <a:ext cx="78271" cy="88838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직선 연결선 54">
              <a:extLst>
                <a:ext uri="{FF2B5EF4-FFF2-40B4-BE49-F238E27FC236}">
                  <a16:creationId xmlns:a16="http://schemas.microsoft.com/office/drawing/2014/main" id="{0BDCAC48-7197-48E7-B6D2-80DC61BF1853}"/>
                </a:ext>
              </a:extLst>
            </p:cNvPr>
            <p:cNvCxnSpPr/>
            <p:nvPr/>
          </p:nvCxnSpPr>
          <p:spPr>
            <a:xfrm>
              <a:off x="10136670" y="3902426"/>
              <a:ext cx="15033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2" name="그룹 71">
            <a:extLst>
              <a:ext uri="{FF2B5EF4-FFF2-40B4-BE49-F238E27FC236}">
                <a16:creationId xmlns:a16="http://schemas.microsoft.com/office/drawing/2014/main" id="{008F9E29-0C56-4C63-BB8D-66CE8202CB09}"/>
              </a:ext>
            </a:extLst>
          </p:cNvPr>
          <p:cNvGrpSpPr/>
          <p:nvPr/>
        </p:nvGrpSpPr>
        <p:grpSpPr>
          <a:xfrm>
            <a:off x="8109310" y="4925538"/>
            <a:ext cx="1192696" cy="1262269"/>
            <a:chOff x="6623394" y="3653946"/>
            <a:chExt cx="1192696" cy="1262269"/>
          </a:xfrm>
        </p:grpSpPr>
        <p:sp>
          <p:nvSpPr>
            <p:cNvPr id="15" name="사각형: 잘린 위쪽 모서리 14">
              <a:extLst>
                <a:ext uri="{FF2B5EF4-FFF2-40B4-BE49-F238E27FC236}">
                  <a16:creationId xmlns:a16="http://schemas.microsoft.com/office/drawing/2014/main" id="{369502BE-CCF1-4BF7-AC53-56E09CAA9EBA}"/>
                </a:ext>
              </a:extLst>
            </p:cNvPr>
            <p:cNvSpPr/>
            <p:nvPr/>
          </p:nvSpPr>
          <p:spPr>
            <a:xfrm>
              <a:off x="6623394" y="4379502"/>
              <a:ext cx="1192696" cy="536713"/>
            </a:xfrm>
            <a:prstGeom prst="snip2Same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err="1">
                  <a:solidFill>
                    <a:schemeClr val="tx1"/>
                  </a:solidFill>
                </a:rPr>
                <a:t>Iptime</a:t>
              </a:r>
              <a:r>
                <a:rPr lang="en-US" altLang="ko-KR" dirty="0">
                  <a:solidFill>
                    <a:schemeClr val="tx1"/>
                  </a:solidFill>
                </a:rPr>
                <a:t> </a:t>
              </a:r>
              <a:r>
                <a:rPr lang="ko-KR" altLang="en-US" dirty="0">
                  <a:solidFill>
                    <a:schemeClr val="tx1"/>
                  </a:solidFill>
                </a:rPr>
                <a:t>공유기</a:t>
              </a:r>
            </a:p>
          </p:txBody>
        </p:sp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A89C35CC-E7E1-44AE-BABF-CD1AADE4BFEB}"/>
                </a:ext>
              </a:extLst>
            </p:cNvPr>
            <p:cNvGrpSpPr/>
            <p:nvPr/>
          </p:nvGrpSpPr>
          <p:grpSpPr>
            <a:xfrm>
              <a:off x="6695219" y="3653946"/>
              <a:ext cx="108620" cy="725556"/>
              <a:chOff x="10058400" y="2805626"/>
              <a:chExt cx="228600" cy="1096800"/>
            </a:xfrm>
          </p:grpSpPr>
          <p:cxnSp>
            <p:nvCxnSpPr>
              <p:cNvPr id="47" name="직선 연결선 46">
                <a:extLst>
                  <a:ext uri="{FF2B5EF4-FFF2-40B4-BE49-F238E27FC236}">
                    <a16:creationId xmlns:a16="http://schemas.microsoft.com/office/drawing/2014/main" id="{347E9C8F-B0D9-46DF-B649-EF52FF2625BF}"/>
                  </a:ext>
                </a:extLst>
              </p:cNvPr>
              <p:cNvCxnSpPr/>
              <p:nvPr/>
            </p:nvCxnSpPr>
            <p:spPr>
              <a:xfrm flipV="1">
                <a:off x="10058400" y="2805626"/>
                <a:ext cx="228600" cy="20841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직선 연결선 47">
                <a:extLst>
                  <a:ext uri="{FF2B5EF4-FFF2-40B4-BE49-F238E27FC236}">
                    <a16:creationId xmlns:a16="http://schemas.microsoft.com/office/drawing/2014/main" id="{9C457E83-8EA4-47DE-BBED-9D0E36242618}"/>
                  </a:ext>
                </a:extLst>
              </p:cNvPr>
              <p:cNvCxnSpPr/>
              <p:nvPr/>
            </p:nvCxnSpPr>
            <p:spPr>
              <a:xfrm>
                <a:off x="10287000" y="2805626"/>
                <a:ext cx="0" cy="10968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직선 연결선 48">
                <a:extLst>
                  <a:ext uri="{FF2B5EF4-FFF2-40B4-BE49-F238E27FC236}">
                    <a16:creationId xmlns:a16="http://schemas.microsoft.com/office/drawing/2014/main" id="{C26EC8E1-E809-4471-B739-07960FE5D9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58400" y="3014041"/>
                <a:ext cx="78271" cy="88838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직선 연결선 49">
                <a:extLst>
                  <a:ext uri="{FF2B5EF4-FFF2-40B4-BE49-F238E27FC236}">
                    <a16:creationId xmlns:a16="http://schemas.microsoft.com/office/drawing/2014/main" id="{B64DB418-A87A-4D9B-9BD2-EFAE52155F38}"/>
                  </a:ext>
                </a:extLst>
              </p:cNvPr>
              <p:cNvCxnSpPr/>
              <p:nvPr/>
            </p:nvCxnSpPr>
            <p:spPr>
              <a:xfrm>
                <a:off x="10136670" y="3902426"/>
                <a:ext cx="15033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6" name="그룹 55">
              <a:extLst>
                <a:ext uri="{FF2B5EF4-FFF2-40B4-BE49-F238E27FC236}">
                  <a16:creationId xmlns:a16="http://schemas.microsoft.com/office/drawing/2014/main" id="{3A3DB0BE-CF56-4483-A05D-86D17591C66C}"/>
                </a:ext>
              </a:extLst>
            </p:cNvPr>
            <p:cNvGrpSpPr/>
            <p:nvPr/>
          </p:nvGrpSpPr>
          <p:grpSpPr>
            <a:xfrm>
              <a:off x="7587846" y="3660881"/>
              <a:ext cx="108620" cy="725556"/>
              <a:chOff x="10058400" y="2805626"/>
              <a:chExt cx="228600" cy="1096800"/>
            </a:xfrm>
          </p:grpSpPr>
          <p:cxnSp>
            <p:nvCxnSpPr>
              <p:cNvPr id="57" name="직선 연결선 56">
                <a:extLst>
                  <a:ext uri="{FF2B5EF4-FFF2-40B4-BE49-F238E27FC236}">
                    <a16:creationId xmlns:a16="http://schemas.microsoft.com/office/drawing/2014/main" id="{401D0081-3505-439B-A7CC-5E46DC4A4700}"/>
                  </a:ext>
                </a:extLst>
              </p:cNvPr>
              <p:cNvCxnSpPr/>
              <p:nvPr/>
            </p:nvCxnSpPr>
            <p:spPr>
              <a:xfrm flipV="1">
                <a:off x="10058400" y="2805626"/>
                <a:ext cx="228600" cy="20841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직선 연결선 57">
                <a:extLst>
                  <a:ext uri="{FF2B5EF4-FFF2-40B4-BE49-F238E27FC236}">
                    <a16:creationId xmlns:a16="http://schemas.microsoft.com/office/drawing/2014/main" id="{B2CA0E16-458F-4005-A4BC-53FF7533A941}"/>
                  </a:ext>
                </a:extLst>
              </p:cNvPr>
              <p:cNvCxnSpPr/>
              <p:nvPr/>
            </p:nvCxnSpPr>
            <p:spPr>
              <a:xfrm>
                <a:off x="10287000" y="2805626"/>
                <a:ext cx="0" cy="10968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직선 연결선 58">
                <a:extLst>
                  <a:ext uri="{FF2B5EF4-FFF2-40B4-BE49-F238E27FC236}">
                    <a16:creationId xmlns:a16="http://schemas.microsoft.com/office/drawing/2014/main" id="{C80F7405-DEBB-481B-81A8-F8B0C6DAFCC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58400" y="3014041"/>
                <a:ext cx="78271" cy="88838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직선 연결선 59">
                <a:extLst>
                  <a:ext uri="{FF2B5EF4-FFF2-40B4-BE49-F238E27FC236}">
                    <a16:creationId xmlns:a16="http://schemas.microsoft.com/office/drawing/2014/main" id="{81B44E42-B4F1-4DC3-963A-1059A7498579}"/>
                  </a:ext>
                </a:extLst>
              </p:cNvPr>
              <p:cNvCxnSpPr/>
              <p:nvPr/>
            </p:nvCxnSpPr>
            <p:spPr>
              <a:xfrm>
                <a:off x="10136670" y="3902426"/>
                <a:ext cx="15033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67" name="연결선: 꺾임 66">
            <a:extLst>
              <a:ext uri="{FF2B5EF4-FFF2-40B4-BE49-F238E27FC236}">
                <a16:creationId xmlns:a16="http://schemas.microsoft.com/office/drawing/2014/main" id="{AA622C5E-DA47-4C7D-994A-BF2C60E38348}"/>
              </a:ext>
            </a:extLst>
          </p:cNvPr>
          <p:cNvCxnSpPr>
            <a:cxnSpLocks/>
            <a:stCxn id="15" idx="2"/>
          </p:cNvCxnSpPr>
          <p:nvPr/>
        </p:nvCxnSpPr>
        <p:spPr>
          <a:xfrm rot="10800000">
            <a:off x="4978710" y="4144017"/>
            <a:ext cx="3130600" cy="1775435"/>
          </a:xfrm>
          <a:prstGeom prst="bentConnector3">
            <a:avLst>
              <a:gd name="adj1" fmla="val 13946"/>
            </a:avLst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직선 연결선 70">
            <a:extLst>
              <a:ext uri="{FF2B5EF4-FFF2-40B4-BE49-F238E27FC236}">
                <a16:creationId xmlns:a16="http://schemas.microsoft.com/office/drawing/2014/main" id="{2FB488CC-BF2D-4BE8-97F0-5818B5749E0B}"/>
              </a:ext>
            </a:extLst>
          </p:cNvPr>
          <p:cNvCxnSpPr>
            <a:cxnSpLocks/>
            <a:endCxn id="19" idx="0"/>
          </p:cNvCxnSpPr>
          <p:nvPr/>
        </p:nvCxnSpPr>
        <p:spPr>
          <a:xfrm>
            <a:off x="4386263" y="4271963"/>
            <a:ext cx="6211" cy="9020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2187A1F1-B1E3-4209-9655-0E37C2653E67}"/>
              </a:ext>
            </a:extLst>
          </p:cNvPr>
          <p:cNvSpPr txBox="1"/>
          <p:nvPr/>
        </p:nvSpPr>
        <p:spPr>
          <a:xfrm>
            <a:off x="8104014" y="6229352"/>
            <a:ext cx="1192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안방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7C5E9FA-BBD2-4BE1-AA8C-A9B5BA1631CD}"/>
              </a:ext>
            </a:extLst>
          </p:cNvPr>
          <p:cNvSpPr txBox="1"/>
          <p:nvPr/>
        </p:nvSpPr>
        <p:spPr>
          <a:xfrm>
            <a:off x="5526780" y="2406503"/>
            <a:ext cx="1192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방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</a:t>
            </a:r>
            <a:endParaRPr lang="ko-KR" alt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CE83570B-C095-4D1C-B87F-E00317A03E61}"/>
              </a:ext>
            </a:extLst>
          </p:cNvPr>
          <p:cNvSpPr txBox="1"/>
          <p:nvPr/>
        </p:nvSpPr>
        <p:spPr>
          <a:xfrm>
            <a:off x="8102371" y="4335896"/>
            <a:ext cx="1192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거실</a:t>
            </a:r>
          </a:p>
        </p:txBody>
      </p:sp>
      <p:cxnSp>
        <p:nvCxnSpPr>
          <p:cNvPr id="77" name="연결선: 꺾임 76">
            <a:extLst>
              <a:ext uri="{FF2B5EF4-FFF2-40B4-BE49-F238E27FC236}">
                <a16:creationId xmlns:a16="http://schemas.microsoft.com/office/drawing/2014/main" id="{29FBC409-7799-40A7-B1E8-E110E301838C}"/>
              </a:ext>
            </a:extLst>
          </p:cNvPr>
          <p:cNvCxnSpPr>
            <a:cxnSpLocks/>
            <a:endCxn id="6" idx="1"/>
          </p:cNvCxnSpPr>
          <p:nvPr/>
        </p:nvCxnSpPr>
        <p:spPr>
          <a:xfrm flipV="1">
            <a:off x="2372517" y="696833"/>
            <a:ext cx="3250327" cy="2932178"/>
          </a:xfrm>
          <a:prstGeom prst="bentConnector3">
            <a:avLst>
              <a:gd name="adj1" fmla="val 1659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80602B73-CEEC-494D-88B6-CC6E5CB892D0}"/>
              </a:ext>
            </a:extLst>
          </p:cNvPr>
          <p:cNvSpPr txBox="1"/>
          <p:nvPr/>
        </p:nvSpPr>
        <p:spPr>
          <a:xfrm>
            <a:off x="939454" y="1556965"/>
            <a:ext cx="1192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외부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27B975A6-A66C-4DEC-8720-95355341C684}"/>
              </a:ext>
            </a:extLst>
          </p:cNvPr>
          <p:cNvSpPr txBox="1"/>
          <p:nvPr/>
        </p:nvSpPr>
        <p:spPr>
          <a:xfrm>
            <a:off x="5522015" y="1087287"/>
            <a:ext cx="1192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방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</a:t>
            </a:r>
            <a:endParaRPr lang="ko-KR" alt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70247C2F-DC1E-4F39-9581-6C1CF8E9F8CB}"/>
              </a:ext>
            </a:extLst>
          </p:cNvPr>
          <p:cNvSpPr txBox="1"/>
          <p:nvPr/>
        </p:nvSpPr>
        <p:spPr>
          <a:xfrm>
            <a:off x="3454212" y="4284001"/>
            <a:ext cx="1192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방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</a:t>
            </a:r>
            <a:endParaRPr lang="ko-KR" alt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C255C130-657C-463A-A63B-85400714F142}"/>
              </a:ext>
            </a:extLst>
          </p:cNvPr>
          <p:cNvSpPr txBox="1"/>
          <p:nvPr/>
        </p:nvSpPr>
        <p:spPr>
          <a:xfrm>
            <a:off x="1063429" y="4236372"/>
            <a:ext cx="1192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방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</a:t>
            </a:r>
            <a:endParaRPr lang="ko-KR" alt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2A3CF3D1-CDA9-41C4-8AC8-59FEE8D48C31}"/>
              </a:ext>
            </a:extLst>
          </p:cNvPr>
          <p:cNvSpPr txBox="1"/>
          <p:nvPr/>
        </p:nvSpPr>
        <p:spPr>
          <a:xfrm>
            <a:off x="3801880" y="6046129"/>
            <a:ext cx="1192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방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</a:t>
            </a:r>
            <a:endParaRPr lang="ko-KR" alt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109" name="연결선: 꺾임 108">
            <a:extLst>
              <a:ext uri="{FF2B5EF4-FFF2-40B4-BE49-F238E27FC236}">
                <a16:creationId xmlns:a16="http://schemas.microsoft.com/office/drawing/2014/main" id="{5D697289-DBFA-4835-9C87-3EBD0C663B98}"/>
              </a:ext>
            </a:extLst>
          </p:cNvPr>
          <p:cNvCxnSpPr>
            <a:cxnSpLocks/>
          </p:cNvCxnSpPr>
          <p:nvPr/>
        </p:nvCxnSpPr>
        <p:spPr>
          <a:xfrm rot="10800000" flipV="1">
            <a:off x="4988822" y="1887687"/>
            <a:ext cx="654980" cy="1826748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TextBox 114">
            <a:extLst>
              <a:ext uri="{FF2B5EF4-FFF2-40B4-BE49-F238E27FC236}">
                <a16:creationId xmlns:a16="http://schemas.microsoft.com/office/drawing/2014/main" id="{46C62D14-348D-493B-A842-5EE2C128B452}"/>
              </a:ext>
            </a:extLst>
          </p:cNvPr>
          <p:cNvSpPr txBox="1"/>
          <p:nvPr/>
        </p:nvSpPr>
        <p:spPr>
          <a:xfrm>
            <a:off x="5345180" y="4402059"/>
            <a:ext cx="2080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UTP 8</a:t>
            </a:r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가닥을 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4</a:t>
            </a:r>
            <a:r>
              <a:rPr lang="ko-KR" alt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가닥씩</a:t>
            </a:r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나눠 사용 중</a:t>
            </a:r>
          </a:p>
        </p:txBody>
      </p:sp>
    </p:spTree>
    <p:extLst>
      <p:ext uri="{BB962C8B-B14F-4D97-AF65-F5344CB8AC3E}">
        <p14:creationId xmlns:p14="http://schemas.microsoft.com/office/powerpoint/2010/main" val="3583963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1B129EA-0028-4072-B01A-F30FA68C7C54}"/>
              </a:ext>
            </a:extLst>
          </p:cNvPr>
          <p:cNvSpPr txBox="1"/>
          <p:nvPr/>
        </p:nvSpPr>
        <p:spPr>
          <a:xfrm>
            <a:off x="338628" y="499004"/>
            <a:ext cx="1094898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1. </a:t>
            </a:r>
            <a:r>
              <a:rPr lang="ko-KR" altLang="en-US" sz="1200" dirty="0"/>
              <a:t>현재 집 랜 계통 설명</a:t>
            </a:r>
          </a:p>
          <a:p>
            <a:r>
              <a:rPr lang="en-US" altLang="ko-KR" sz="1200" dirty="0"/>
              <a:t>-. </a:t>
            </a:r>
            <a:r>
              <a:rPr lang="ko-KR" altLang="en-US" sz="1200" dirty="0"/>
              <a:t>통신사 </a:t>
            </a:r>
            <a:r>
              <a:rPr lang="en-US" altLang="ko-KR" sz="1200" dirty="0"/>
              <a:t>: SKB, 500M </a:t>
            </a:r>
            <a:r>
              <a:rPr lang="ko-KR" altLang="en-US" sz="1200" dirty="0"/>
              <a:t>사용</a:t>
            </a:r>
          </a:p>
          <a:p>
            <a:r>
              <a:rPr lang="en-US" altLang="ko-KR" sz="1200" dirty="0"/>
              <a:t>-. </a:t>
            </a:r>
            <a:r>
              <a:rPr lang="ko-KR" altLang="en-US" sz="1200" dirty="0"/>
              <a:t>방</a:t>
            </a:r>
            <a:r>
              <a:rPr lang="en-US" altLang="ko-KR" sz="1200" dirty="0"/>
              <a:t>1</a:t>
            </a:r>
            <a:r>
              <a:rPr lang="ko-KR" altLang="en-US" sz="1200" dirty="0"/>
              <a:t>에 </a:t>
            </a:r>
            <a:r>
              <a:rPr lang="en-US" altLang="ko-KR" sz="1200" dirty="0"/>
              <a:t>SKB </a:t>
            </a:r>
            <a:r>
              <a:rPr lang="ko-KR" altLang="en-US" sz="1200" dirty="0"/>
              <a:t>모뎀</a:t>
            </a:r>
            <a:r>
              <a:rPr lang="en-US" altLang="ko-KR" sz="1200" dirty="0"/>
              <a:t>, SKB </a:t>
            </a:r>
            <a:r>
              <a:rPr lang="ko-KR" altLang="en-US" sz="1200" dirty="0"/>
              <a:t>공유기</a:t>
            </a:r>
            <a:r>
              <a:rPr lang="en-US" altLang="ko-KR" sz="1200" dirty="0"/>
              <a:t>, SKB </a:t>
            </a:r>
            <a:r>
              <a:rPr lang="ko-KR" altLang="en-US" sz="1200" dirty="0"/>
              <a:t>인터넷 전화</a:t>
            </a:r>
            <a:r>
              <a:rPr lang="en-US" altLang="ko-KR" sz="1200" dirty="0"/>
              <a:t>(</a:t>
            </a:r>
            <a:r>
              <a:rPr lang="ko-KR" altLang="en-US" sz="1200" dirty="0"/>
              <a:t>공유기</a:t>
            </a:r>
            <a:r>
              <a:rPr lang="en-US" altLang="ko-KR" sz="1200" dirty="0"/>
              <a:t>?) </a:t>
            </a:r>
            <a:r>
              <a:rPr lang="ko-KR" altLang="en-US" sz="1200" dirty="0"/>
              <a:t>총 </a:t>
            </a:r>
            <a:r>
              <a:rPr lang="en-US" altLang="ko-KR" sz="1200" dirty="0"/>
              <a:t>3</a:t>
            </a:r>
            <a:r>
              <a:rPr lang="ko-KR" altLang="en-US" sz="1200" dirty="0"/>
              <a:t>개의 디바이스가 있으며</a:t>
            </a:r>
            <a:r>
              <a:rPr lang="en-US" altLang="ko-KR" sz="1200" dirty="0"/>
              <a:t>, </a:t>
            </a:r>
          </a:p>
          <a:p>
            <a:r>
              <a:rPr lang="en-US" altLang="ko-KR" sz="1200" dirty="0"/>
              <a:t>   </a:t>
            </a:r>
            <a:r>
              <a:rPr lang="ko-KR" altLang="en-US" sz="1200" dirty="0"/>
              <a:t>공유기 </a:t>
            </a:r>
            <a:r>
              <a:rPr lang="en-US" altLang="ko-KR" sz="1200" dirty="0"/>
              <a:t>Wi-fi </a:t>
            </a:r>
            <a:r>
              <a:rPr lang="ko-KR" altLang="en-US" sz="1200" dirty="0"/>
              <a:t>속도 </a:t>
            </a:r>
            <a:r>
              <a:rPr lang="en-US" altLang="ko-KR" sz="1200" dirty="0"/>
              <a:t>45M </a:t>
            </a:r>
            <a:r>
              <a:rPr lang="ko-KR" altLang="en-US" sz="1200" dirty="0"/>
              <a:t>정도 </a:t>
            </a:r>
            <a:r>
              <a:rPr lang="ko-KR" altLang="en-US" sz="1200" dirty="0" err="1"/>
              <a:t>나옮</a:t>
            </a:r>
            <a:endParaRPr lang="ko-KR" altLang="en-US" sz="1200" dirty="0"/>
          </a:p>
          <a:p>
            <a:r>
              <a:rPr lang="en-US" altLang="ko-KR" sz="1200" dirty="0"/>
              <a:t>-. </a:t>
            </a:r>
            <a:r>
              <a:rPr lang="ko-KR" altLang="en-US" sz="1200" dirty="0"/>
              <a:t>거실 </a:t>
            </a:r>
            <a:r>
              <a:rPr lang="en-US" altLang="ko-KR" sz="1200" dirty="0"/>
              <a:t>(IP TV 2)</a:t>
            </a:r>
            <a:r>
              <a:rPr lang="ko-KR" altLang="en-US" sz="1200" dirty="0"/>
              <a:t>과 안방</a:t>
            </a:r>
            <a:r>
              <a:rPr lang="en-US" altLang="ko-KR" sz="1200" dirty="0"/>
              <a:t>(IP Time)</a:t>
            </a:r>
            <a:r>
              <a:rPr lang="ko-KR" altLang="en-US" sz="1200" dirty="0"/>
              <a:t>은 방</a:t>
            </a:r>
            <a:r>
              <a:rPr lang="en-US" altLang="ko-KR" sz="1200" dirty="0"/>
              <a:t>1 </a:t>
            </a:r>
            <a:r>
              <a:rPr lang="ko-KR" altLang="en-US" sz="1200" dirty="0"/>
              <a:t>벽에 있는 </a:t>
            </a:r>
            <a:r>
              <a:rPr lang="en-US" altLang="ko-KR" sz="1200" dirty="0"/>
              <a:t>LAN </a:t>
            </a:r>
            <a:r>
              <a:rPr lang="ko-KR" altLang="en-US" sz="1200" dirty="0"/>
              <a:t>포트 </a:t>
            </a:r>
            <a:r>
              <a:rPr lang="en-US" altLang="ko-KR" sz="1200" dirty="0"/>
              <a:t>1</a:t>
            </a:r>
            <a:r>
              <a:rPr lang="ko-KR" altLang="en-US" sz="1200" dirty="0"/>
              <a:t>개를</a:t>
            </a:r>
            <a:r>
              <a:rPr lang="en-US" altLang="ko-KR" sz="1200" dirty="0"/>
              <a:t>(UTP </a:t>
            </a:r>
            <a:r>
              <a:rPr lang="ko-KR" altLang="en-US" sz="1200" dirty="0"/>
              <a:t>총 </a:t>
            </a:r>
            <a:r>
              <a:rPr lang="en-US" altLang="ko-KR" sz="1200" dirty="0"/>
              <a:t>8</a:t>
            </a:r>
            <a:r>
              <a:rPr lang="ko-KR" altLang="en-US" sz="1200" dirty="0"/>
              <a:t>가닥</a:t>
            </a:r>
            <a:r>
              <a:rPr lang="en-US" altLang="ko-KR" sz="1200" dirty="0"/>
              <a:t>) 4</a:t>
            </a:r>
            <a:r>
              <a:rPr lang="ko-KR" altLang="en-US" sz="1200" dirty="0"/>
              <a:t>개씩 나눠 거실 </a:t>
            </a:r>
            <a:r>
              <a:rPr lang="en-US" altLang="ko-KR" sz="1200" dirty="0"/>
              <a:t>4</a:t>
            </a:r>
            <a:r>
              <a:rPr lang="ko-KR" altLang="en-US" sz="1200" dirty="0"/>
              <a:t>가닥과 안방 </a:t>
            </a:r>
            <a:r>
              <a:rPr lang="en-US" altLang="ko-KR" sz="1200" dirty="0"/>
              <a:t>4</a:t>
            </a:r>
            <a:r>
              <a:rPr lang="ko-KR" altLang="en-US" sz="1200" dirty="0"/>
              <a:t>가닥으로 사용 중</a:t>
            </a:r>
          </a:p>
          <a:p>
            <a:r>
              <a:rPr lang="en-US" altLang="ko-KR" sz="1200" dirty="0"/>
              <a:t>-. </a:t>
            </a:r>
            <a:r>
              <a:rPr lang="ko-KR" altLang="en-US" sz="1200" dirty="0"/>
              <a:t>현재 안방 </a:t>
            </a:r>
            <a:r>
              <a:rPr lang="en-US" altLang="ko-KR" sz="1200" dirty="0" err="1"/>
              <a:t>ip</a:t>
            </a:r>
            <a:r>
              <a:rPr lang="en-US" altLang="ko-KR" sz="1200" dirty="0"/>
              <a:t> Time </a:t>
            </a:r>
            <a:r>
              <a:rPr lang="ko-KR" altLang="en-US" sz="1200" dirty="0"/>
              <a:t>공유기 </a:t>
            </a:r>
            <a:r>
              <a:rPr lang="en-US" altLang="ko-KR" sz="1200" dirty="0"/>
              <a:t>Wi-Fi </a:t>
            </a:r>
            <a:r>
              <a:rPr lang="ko-KR" altLang="en-US" sz="1200" dirty="0"/>
              <a:t>속도도 </a:t>
            </a:r>
            <a:r>
              <a:rPr lang="en-US" altLang="ko-KR" sz="1200" dirty="0"/>
              <a:t>40M </a:t>
            </a:r>
            <a:r>
              <a:rPr lang="ko-KR" altLang="en-US" sz="1200" dirty="0"/>
              <a:t>정도 </a:t>
            </a:r>
            <a:r>
              <a:rPr lang="ko-KR" altLang="en-US" sz="1200" dirty="0" err="1"/>
              <a:t>나옮</a:t>
            </a:r>
            <a:endParaRPr lang="ko-KR" altLang="en-US" sz="1200" dirty="0"/>
          </a:p>
          <a:p>
            <a:endParaRPr lang="ko-KR" altLang="en-US" sz="1200" dirty="0"/>
          </a:p>
          <a:p>
            <a:r>
              <a:rPr lang="en-US" altLang="ko-KR" sz="1200" dirty="0"/>
              <a:t>2. </a:t>
            </a:r>
            <a:r>
              <a:rPr lang="ko-KR" altLang="en-US" sz="1200" dirty="0"/>
              <a:t>질문 목적 </a:t>
            </a:r>
            <a:r>
              <a:rPr lang="en-US" altLang="ko-KR" sz="1200" dirty="0"/>
              <a:t>: Wi-Fi </a:t>
            </a:r>
            <a:r>
              <a:rPr lang="ko-KR" altLang="en-US" sz="1200" dirty="0"/>
              <a:t>속도향상</a:t>
            </a:r>
          </a:p>
          <a:p>
            <a:endParaRPr lang="ko-KR" altLang="en-US" sz="1200" dirty="0"/>
          </a:p>
          <a:p>
            <a:r>
              <a:rPr lang="en-US" altLang="ko-KR" sz="1200" dirty="0"/>
              <a:t>2.1. </a:t>
            </a:r>
            <a:r>
              <a:rPr lang="ko-KR" altLang="en-US" sz="1200" dirty="0"/>
              <a:t>방</a:t>
            </a:r>
            <a:r>
              <a:rPr lang="en-US" altLang="ko-KR" sz="1200" dirty="0"/>
              <a:t>1</a:t>
            </a:r>
            <a:r>
              <a:rPr lang="ko-KR" altLang="en-US" sz="1200" dirty="0"/>
              <a:t>의 </a:t>
            </a:r>
            <a:r>
              <a:rPr lang="en-US" altLang="ko-KR" sz="1200" dirty="0"/>
              <a:t>Wi-Fi </a:t>
            </a:r>
            <a:r>
              <a:rPr lang="ko-KR" altLang="en-US" sz="1200" dirty="0"/>
              <a:t>속도를 높이기 위해 방</a:t>
            </a:r>
            <a:r>
              <a:rPr lang="en-US" altLang="ko-KR" sz="1200" dirty="0"/>
              <a:t>1</a:t>
            </a:r>
            <a:r>
              <a:rPr lang="ko-KR" altLang="en-US" sz="1200" dirty="0"/>
              <a:t>에 있는 </a:t>
            </a:r>
            <a:r>
              <a:rPr lang="en-US" altLang="ko-KR" sz="1200" dirty="0"/>
              <a:t>SKB </a:t>
            </a:r>
            <a:r>
              <a:rPr lang="ko-KR" altLang="en-US" sz="1200" dirty="0"/>
              <a:t>공유기를 </a:t>
            </a:r>
            <a:r>
              <a:rPr lang="en-US" altLang="ko-KR" sz="1200" dirty="0" err="1"/>
              <a:t>ip</a:t>
            </a:r>
            <a:r>
              <a:rPr lang="en-US" altLang="ko-KR" sz="1200" dirty="0"/>
              <a:t> Time </a:t>
            </a:r>
            <a:r>
              <a:rPr lang="ko-KR" altLang="en-US" sz="1200" dirty="0"/>
              <a:t>사설 공유기로 변경 시 기존 </a:t>
            </a:r>
            <a:r>
              <a:rPr lang="en-US" altLang="ko-KR" sz="1200" dirty="0" err="1"/>
              <a:t>ip</a:t>
            </a:r>
            <a:r>
              <a:rPr lang="en-US" altLang="ko-KR" sz="1200" dirty="0"/>
              <a:t> TV 1, 2 </a:t>
            </a:r>
            <a:r>
              <a:rPr lang="ko-KR" altLang="en-US" sz="1200" dirty="0"/>
              <a:t>두 대와 </a:t>
            </a:r>
            <a:r>
              <a:rPr lang="en-US" altLang="ko-KR" sz="1200" dirty="0"/>
              <a:t>SKB </a:t>
            </a:r>
            <a:r>
              <a:rPr lang="ko-KR" altLang="en-US" sz="1200" dirty="0"/>
              <a:t>인터넷 전화 그리고 안방에 있는 </a:t>
            </a:r>
            <a:r>
              <a:rPr lang="en-US" altLang="ko-KR" sz="1200" dirty="0" err="1"/>
              <a:t>ip</a:t>
            </a:r>
            <a:r>
              <a:rPr lang="en-US" altLang="ko-KR" sz="1200" dirty="0"/>
              <a:t> Time </a:t>
            </a:r>
            <a:r>
              <a:rPr lang="ko-KR" altLang="en-US" sz="1200" dirty="0"/>
              <a:t>공유기를 현재와 같이 모두 사용 가능한지</a:t>
            </a:r>
          </a:p>
          <a:p>
            <a:endParaRPr lang="ko-KR" altLang="en-US" sz="1200" dirty="0"/>
          </a:p>
          <a:p>
            <a:r>
              <a:rPr lang="en-US" altLang="ko-KR" sz="1200" dirty="0"/>
              <a:t>2.2. </a:t>
            </a:r>
            <a:r>
              <a:rPr lang="ko-KR" altLang="en-US" sz="1200" dirty="0"/>
              <a:t>위 </a:t>
            </a:r>
            <a:r>
              <a:rPr lang="en-US" altLang="ko-KR" sz="1200" dirty="0"/>
              <a:t>2.1</a:t>
            </a:r>
            <a:r>
              <a:rPr lang="ko-KR" altLang="en-US" sz="1200" dirty="0"/>
              <a:t>질문이 가능하여 방</a:t>
            </a:r>
            <a:r>
              <a:rPr lang="en-US" altLang="ko-KR" sz="1200" dirty="0"/>
              <a:t>1 SKB </a:t>
            </a:r>
            <a:r>
              <a:rPr lang="ko-KR" altLang="en-US" sz="1200" dirty="0"/>
              <a:t>공유기를 </a:t>
            </a:r>
            <a:r>
              <a:rPr lang="en-US" altLang="ko-KR" sz="1200" dirty="0" err="1"/>
              <a:t>ip</a:t>
            </a:r>
            <a:r>
              <a:rPr lang="en-US" altLang="ko-KR" sz="1200" dirty="0"/>
              <a:t> Time </a:t>
            </a:r>
            <a:r>
              <a:rPr lang="ko-KR" altLang="en-US" sz="1200" dirty="0"/>
              <a:t>공유기로 </a:t>
            </a:r>
            <a:r>
              <a:rPr lang="ko-KR" altLang="en-US" sz="1200" dirty="0" err="1"/>
              <a:t>변경시</a:t>
            </a:r>
            <a:r>
              <a:rPr lang="ko-KR" altLang="en-US" sz="1200" dirty="0"/>
              <a:t> 안방에 있는 </a:t>
            </a:r>
            <a:r>
              <a:rPr lang="en-US" altLang="ko-KR" sz="1200" dirty="0" err="1"/>
              <a:t>ip</a:t>
            </a:r>
            <a:r>
              <a:rPr lang="en-US" altLang="ko-KR" sz="1200" dirty="0"/>
              <a:t> Time </a:t>
            </a:r>
            <a:r>
              <a:rPr lang="ko-KR" altLang="en-US" sz="1200" dirty="0"/>
              <a:t>공유기 속도도 함께 증가하는지</a:t>
            </a:r>
            <a:r>
              <a:rPr lang="en-US" altLang="ko-KR" sz="1200" dirty="0"/>
              <a:t>? </a:t>
            </a:r>
          </a:p>
          <a:p>
            <a:r>
              <a:rPr lang="ko-KR" altLang="en-US" sz="1200" dirty="0"/>
              <a:t>아님 안방에 기존 </a:t>
            </a:r>
            <a:r>
              <a:rPr lang="en-US" altLang="ko-KR" sz="1200" dirty="0" err="1"/>
              <a:t>ip</a:t>
            </a:r>
            <a:r>
              <a:rPr lang="en-US" altLang="ko-KR" sz="1200" dirty="0"/>
              <a:t> Time </a:t>
            </a:r>
            <a:r>
              <a:rPr lang="ko-KR" altLang="en-US" sz="1200" dirty="0"/>
              <a:t>공유기</a:t>
            </a:r>
            <a:r>
              <a:rPr lang="en-US" altLang="ko-KR" sz="1200" dirty="0"/>
              <a:t>(</a:t>
            </a:r>
            <a:r>
              <a:rPr lang="ko-KR" altLang="en-US" sz="1200" dirty="0"/>
              <a:t>구입한지 </a:t>
            </a:r>
            <a:r>
              <a:rPr lang="en-US" altLang="ko-KR" sz="1200" dirty="0"/>
              <a:t>4</a:t>
            </a:r>
            <a:r>
              <a:rPr lang="ko-KR" altLang="en-US" sz="1200" dirty="0"/>
              <a:t>년 정도 됨</a:t>
            </a:r>
            <a:r>
              <a:rPr lang="en-US" altLang="ko-KR" sz="1200" dirty="0"/>
              <a:t>)</a:t>
            </a:r>
            <a:r>
              <a:rPr lang="ko-KR" altLang="en-US" sz="1200" dirty="0"/>
              <a:t>를 최신 사양으로 바꿔주면 안방 속도도 올라 가는지</a:t>
            </a:r>
            <a:r>
              <a:rPr lang="en-US" altLang="ko-KR" sz="1200" dirty="0"/>
              <a:t>.</a:t>
            </a:r>
          </a:p>
          <a:p>
            <a:r>
              <a:rPr lang="en-US" altLang="ko-KR" sz="1200" dirty="0"/>
              <a:t>(</a:t>
            </a:r>
            <a:r>
              <a:rPr lang="ko-KR" altLang="en-US" sz="1200" dirty="0"/>
              <a:t>집 건축이 </a:t>
            </a:r>
            <a:r>
              <a:rPr lang="en-US" altLang="ko-KR" sz="1200" dirty="0"/>
              <a:t>2000</a:t>
            </a:r>
            <a:r>
              <a:rPr lang="ko-KR" altLang="en-US" sz="1200" dirty="0"/>
              <a:t>년 초반에 지어진 집이라 매설된 </a:t>
            </a:r>
            <a:r>
              <a:rPr lang="en-US" altLang="ko-KR" sz="1200" dirty="0"/>
              <a:t>UTP</a:t>
            </a:r>
            <a:r>
              <a:rPr lang="ko-KR" altLang="en-US" sz="1200" dirty="0"/>
              <a:t>가 </a:t>
            </a:r>
            <a:r>
              <a:rPr lang="en-US" altLang="ko-KR" sz="1200" dirty="0"/>
              <a:t>cat 5 (100</a:t>
            </a:r>
            <a:r>
              <a:rPr lang="ko-KR" altLang="en-US" sz="1200" dirty="0"/>
              <a:t>메가</a:t>
            </a:r>
            <a:r>
              <a:rPr lang="en-US" altLang="ko-KR" sz="1200" dirty="0"/>
              <a:t>)</a:t>
            </a:r>
            <a:r>
              <a:rPr lang="ko-KR" altLang="en-US" sz="1200" dirty="0"/>
              <a:t>인 것으로 예상</a:t>
            </a:r>
            <a:r>
              <a:rPr lang="en-US" altLang="ko-KR" sz="1200" dirty="0"/>
              <a:t>)</a:t>
            </a:r>
          </a:p>
          <a:p>
            <a:endParaRPr lang="en-US" altLang="ko-KR" sz="1200" dirty="0"/>
          </a:p>
          <a:p>
            <a:r>
              <a:rPr lang="en-US" altLang="ko-KR" sz="1200" dirty="0"/>
              <a:t>2.3. </a:t>
            </a:r>
            <a:r>
              <a:rPr lang="ko-KR" altLang="en-US" sz="1200" dirty="0"/>
              <a:t>방</a:t>
            </a:r>
            <a:r>
              <a:rPr lang="en-US" altLang="ko-KR" sz="1200" dirty="0"/>
              <a:t>1</a:t>
            </a:r>
            <a:r>
              <a:rPr lang="ko-KR" altLang="en-US" sz="1200" dirty="0"/>
              <a:t>의 </a:t>
            </a:r>
            <a:r>
              <a:rPr lang="en-US" altLang="ko-KR" sz="1200" dirty="0"/>
              <a:t>SKB </a:t>
            </a:r>
            <a:r>
              <a:rPr lang="ko-KR" altLang="en-US" sz="1200" dirty="0"/>
              <a:t>공유기를 </a:t>
            </a:r>
            <a:r>
              <a:rPr lang="en-US" altLang="ko-KR" sz="1200" dirty="0" err="1"/>
              <a:t>ip</a:t>
            </a:r>
            <a:r>
              <a:rPr lang="en-US" altLang="ko-KR" sz="1200" dirty="0"/>
              <a:t> Time </a:t>
            </a:r>
            <a:r>
              <a:rPr lang="ko-KR" altLang="en-US" sz="1200" dirty="0"/>
              <a:t>공유기로 </a:t>
            </a:r>
            <a:r>
              <a:rPr lang="ko-KR" altLang="en-US" sz="1200" dirty="0" err="1"/>
              <a:t>변경시</a:t>
            </a:r>
            <a:r>
              <a:rPr lang="ko-KR" altLang="en-US" sz="1200" dirty="0"/>
              <a:t> 예상되는 </a:t>
            </a:r>
            <a:r>
              <a:rPr lang="en-US" altLang="ko-KR" sz="1200" dirty="0"/>
              <a:t>Wi-Fi </a:t>
            </a:r>
            <a:r>
              <a:rPr lang="ko-KR" altLang="en-US" sz="1200" dirty="0"/>
              <a:t>속도가 궁금합니다</a:t>
            </a:r>
            <a:r>
              <a:rPr lang="en-US" altLang="ko-KR" sz="1200" dirty="0"/>
              <a:t>.</a:t>
            </a:r>
          </a:p>
          <a:p>
            <a:r>
              <a:rPr lang="en-US" altLang="ko-KR" sz="1200" dirty="0"/>
              <a:t>   (SKB</a:t>
            </a:r>
            <a:r>
              <a:rPr lang="ko-KR" altLang="en-US" sz="1200" dirty="0"/>
              <a:t>에서 제공하는 속도가 </a:t>
            </a:r>
            <a:r>
              <a:rPr lang="en-US" altLang="ko-KR" sz="1200" dirty="0"/>
              <a:t>500</a:t>
            </a:r>
            <a:r>
              <a:rPr lang="ko-KR" altLang="en-US" sz="1200" dirty="0"/>
              <a:t>메가인데 </a:t>
            </a:r>
            <a:r>
              <a:rPr lang="en-US" altLang="ko-KR" sz="1200" dirty="0"/>
              <a:t>Wi-Fi </a:t>
            </a:r>
            <a:r>
              <a:rPr lang="ko-KR" altLang="en-US" sz="1200" dirty="0"/>
              <a:t>속도가 </a:t>
            </a:r>
            <a:r>
              <a:rPr lang="en-US" altLang="ko-KR" sz="1200" dirty="0"/>
              <a:t>2.4Ghz </a:t>
            </a:r>
            <a:r>
              <a:rPr lang="ko-KR" altLang="en-US" sz="1200" dirty="0"/>
              <a:t>내지 </a:t>
            </a:r>
            <a:r>
              <a:rPr lang="en-US" altLang="ko-KR" sz="1200" dirty="0"/>
              <a:t>5Ghz </a:t>
            </a:r>
            <a:r>
              <a:rPr lang="ko-KR" altLang="en-US" sz="1200" dirty="0"/>
              <a:t>까지 나올 수 있는지</a:t>
            </a:r>
            <a:r>
              <a:rPr lang="en-US" altLang="ko-KR" sz="1200" dirty="0"/>
              <a:t>?)</a:t>
            </a:r>
          </a:p>
          <a:p>
            <a:endParaRPr lang="en-US" altLang="ko-KR" sz="1200" dirty="0"/>
          </a:p>
          <a:p>
            <a:r>
              <a:rPr lang="en-US" altLang="ko-KR" sz="1200" dirty="0"/>
              <a:t>2.4. </a:t>
            </a:r>
            <a:r>
              <a:rPr lang="ko-KR" altLang="en-US" sz="1200" dirty="0"/>
              <a:t>방</a:t>
            </a:r>
            <a:r>
              <a:rPr lang="en-US" altLang="ko-KR" sz="1200" dirty="0"/>
              <a:t>1 SKB</a:t>
            </a:r>
            <a:r>
              <a:rPr lang="ko-KR" altLang="en-US" sz="1200" dirty="0"/>
              <a:t>공유기와 안방 </a:t>
            </a:r>
            <a:r>
              <a:rPr lang="en-US" altLang="ko-KR" sz="1200" dirty="0" err="1"/>
              <a:t>ip</a:t>
            </a:r>
            <a:r>
              <a:rPr lang="en-US" altLang="ko-KR" sz="1200" dirty="0"/>
              <a:t> Time </a:t>
            </a:r>
            <a:r>
              <a:rPr lang="ko-KR" altLang="en-US" sz="1200" dirty="0"/>
              <a:t>공유기 교체 시 설정</a:t>
            </a:r>
            <a:r>
              <a:rPr lang="en-US" altLang="ko-KR" sz="1200" dirty="0"/>
              <a:t>(</a:t>
            </a:r>
            <a:r>
              <a:rPr lang="ko-KR" altLang="en-US" sz="1200" dirty="0"/>
              <a:t>세팅</a:t>
            </a:r>
            <a:r>
              <a:rPr lang="en-US" altLang="ko-KR" sz="1200" dirty="0"/>
              <a:t>)</a:t>
            </a:r>
            <a:r>
              <a:rPr lang="ko-KR" altLang="en-US" sz="1200" dirty="0"/>
              <a:t>방법이 복잡한지</a:t>
            </a:r>
            <a:r>
              <a:rPr lang="en-US" altLang="ko-KR" sz="1200" dirty="0"/>
              <a:t>? </a:t>
            </a:r>
          </a:p>
          <a:p>
            <a:endParaRPr lang="en-US" altLang="ko-KR" sz="1200" dirty="0"/>
          </a:p>
          <a:p>
            <a:r>
              <a:rPr lang="en-US" altLang="ko-KR" sz="1200" dirty="0"/>
              <a:t>2.5. </a:t>
            </a:r>
            <a:r>
              <a:rPr lang="ko-KR" altLang="en-US" sz="1200" dirty="0"/>
              <a:t>방</a:t>
            </a:r>
            <a:r>
              <a:rPr lang="en-US" altLang="ko-KR" sz="1200" dirty="0"/>
              <a:t>1</a:t>
            </a:r>
            <a:r>
              <a:rPr lang="ko-KR" altLang="en-US" sz="1200" dirty="0"/>
              <a:t>과 안방에 적용 가능한 </a:t>
            </a:r>
            <a:r>
              <a:rPr lang="en-US" altLang="ko-KR" sz="1200" dirty="0" err="1"/>
              <a:t>ip</a:t>
            </a:r>
            <a:r>
              <a:rPr lang="en-US" altLang="ko-KR" sz="1200" dirty="0"/>
              <a:t> Time </a:t>
            </a:r>
            <a:r>
              <a:rPr lang="ko-KR" altLang="en-US" sz="1200" dirty="0"/>
              <a:t>공유기 모델명 추천 부탁드립니다</a:t>
            </a:r>
            <a:r>
              <a:rPr lang="en-US" altLang="ko-KR" sz="1200" dirty="0"/>
              <a:t>.(</a:t>
            </a:r>
            <a:r>
              <a:rPr lang="ko-KR" altLang="en-US" sz="1200" dirty="0"/>
              <a:t>최신 사양의 고가 제품보다는 가성비 좋은 실용성 제품으로 추천 부탁드려요 </a:t>
            </a:r>
            <a:r>
              <a:rPr lang="en-US" altLang="ko-KR" sz="1200" dirty="0"/>
              <a:t>^^)</a:t>
            </a:r>
          </a:p>
          <a:p>
            <a:endParaRPr lang="en-US" altLang="ko-KR" sz="1200" dirty="0"/>
          </a:p>
          <a:p>
            <a:r>
              <a:rPr lang="en-US" altLang="ko-KR" sz="1200" dirty="0"/>
              <a:t>3. </a:t>
            </a:r>
            <a:r>
              <a:rPr lang="ko-KR" altLang="en-US" sz="1200" dirty="0"/>
              <a:t>이해를 돕기 위해 집 인터넷 계통도를 첨부파일로 올려드립니다</a:t>
            </a:r>
            <a:r>
              <a:rPr lang="en-US" altLang="ko-KR" sz="1200" dirty="0"/>
              <a:t>.</a:t>
            </a:r>
          </a:p>
          <a:p>
            <a:endParaRPr lang="en-US" altLang="ko-KR" sz="1200" dirty="0"/>
          </a:p>
          <a:p>
            <a:endParaRPr lang="en-US" altLang="ko-KR" sz="1200" dirty="0"/>
          </a:p>
          <a:p>
            <a:r>
              <a:rPr lang="ko-KR" altLang="en-US" sz="1200" dirty="0"/>
              <a:t>긴 질문을 끝까지 </a:t>
            </a:r>
            <a:r>
              <a:rPr lang="ko-KR" altLang="en-US" sz="1200" dirty="0" err="1"/>
              <a:t>읽어주셔서</a:t>
            </a:r>
            <a:r>
              <a:rPr lang="ko-KR" altLang="en-US" sz="1200" dirty="0"/>
              <a:t> 감사합니다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4175432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353</Words>
  <Application>Microsoft Office PowerPoint</Application>
  <PresentationFormat>와이드스크린</PresentationFormat>
  <Paragraphs>46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5" baseType="lpstr">
      <vt:lpstr>맑은 고딕</vt:lpstr>
      <vt:lpstr>Arial</vt:lpstr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PARK Soon-Sang</dc:creator>
  <cp:lastModifiedBy>PARK Soon-Sang</cp:lastModifiedBy>
  <cp:revision>10</cp:revision>
  <dcterms:created xsi:type="dcterms:W3CDTF">2020-09-08T01:14:26Z</dcterms:created>
  <dcterms:modified xsi:type="dcterms:W3CDTF">2020-09-08T04:35:21Z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fcb221a-6e97-4d92-b656-ecf531a71c86_Enabled">
    <vt:lpwstr>true</vt:lpwstr>
  </property>
  <property fmtid="{D5CDD505-2E9C-101B-9397-08002B2CF9AE}" pid="3" name="MSIP_Label_afcb221a-6e97-4d92-b656-ecf531a71c86_SetDate">
    <vt:lpwstr>2020-09-08T01:29:18Z</vt:lpwstr>
  </property>
  <property fmtid="{D5CDD505-2E9C-101B-9397-08002B2CF9AE}" pid="4" name="MSIP_Label_afcb221a-6e97-4d92-b656-ecf531a71c86_Method">
    <vt:lpwstr>Standard</vt:lpwstr>
  </property>
  <property fmtid="{D5CDD505-2E9C-101B-9397-08002B2CF9AE}" pid="5" name="MSIP_Label_afcb221a-6e97-4d92-b656-ecf531a71c86_Name">
    <vt:lpwstr>General</vt:lpwstr>
  </property>
  <property fmtid="{D5CDD505-2E9C-101B-9397-08002B2CF9AE}" pid="6" name="MSIP_Label_afcb221a-6e97-4d92-b656-ecf531a71c86_SiteId">
    <vt:lpwstr>6f2633ea-c60d-4a07-be1c-b5cd19f27133</vt:lpwstr>
  </property>
  <property fmtid="{D5CDD505-2E9C-101B-9397-08002B2CF9AE}" pid="7" name="MSIP_Label_afcb221a-6e97-4d92-b656-ecf531a71c86_ActionId">
    <vt:lpwstr>36614f5d-ff93-456f-92f3-8098fa165584</vt:lpwstr>
  </property>
  <property fmtid="{D5CDD505-2E9C-101B-9397-08002B2CF9AE}" pid="8" name="MSIP_Label_afcb221a-6e97-4d92-b656-ecf531a71c86_ContentBits">
    <vt:lpwstr>0</vt:lpwstr>
  </property>
</Properties>
</file>